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777" r:id="rId5"/>
  </p:sldMasterIdLst>
  <p:notesMasterIdLst>
    <p:notesMasterId r:id="rId25"/>
  </p:notesMasterIdLst>
  <p:handoutMasterIdLst>
    <p:handoutMasterId r:id="rId26"/>
  </p:handoutMasterIdLst>
  <p:sldIdLst>
    <p:sldId id="277" r:id="rId6"/>
    <p:sldId id="276" r:id="rId7"/>
    <p:sldId id="305" r:id="rId8"/>
    <p:sldId id="306" r:id="rId9"/>
    <p:sldId id="320" r:id="rId10"/>
    <p:sldId id="327" r:id="rId11"/>
    <p:sldId id="321" r:id="rId12"/>
    <p:sldId id="329" r:id="rId13"/>
    <p:sldId id="316" r:id="rId14"/>
    <p:sldId id="324" r:id="rId15"/>
    <p:sldId id="308" r:id="rId16"/>
    <p:sldId id="313" r:id="rId17"/>
    <p:sldId id="330" r:id="rId18"/>
    <p:sldId id="315" r:id="rId19"/>
    <p:sldId id="284" r:id="rId20"/>
    <p:sldId id="314" r:id="rId21"/>
    <p:sldId id="285" r:id="rId22"/>
    <p:sldId id="331" r:id="rId23"/>
    <p:sldId id="286" r:id="rId24"/>
  </p:sldIdLst>
  <p:sldSz cx="9144000" cy="5143500" type="screen16x9"/>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C"/>
    <a:srgbClr val="003264"/>
    <a:srgbClr val="FBCE20"/>
    <a:srgbClr val="619080"/>
    <a:srgbClr val="6699CC"/>
    <a:srgbClr val="010000"/>
    <a:srgbClr val="0000FF"/>
    <a:srgbClr val="99CCCC"/>
    <a:srgbClr val="FFFFCC"/>
    <a:srgbClr val="E66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m:brkBin m:val="before"/>
          <m:brkBinSub m:val="--"/>
        </m:mathPr>
      </a14:m>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98181-F7BC-79A5-82E5-4EDA5E625936}" v="1" dt="2024-10-21T02:07:00.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ah Daniel Dilworth" userId="S::ndd49@nau.edu::298229d6-6c02-4552-a536-47f0e7bdffe7" providerId="AD" clId="Web-{6381EC9F-CA08-47D2-ADCD-24CA57B4A69D}"/>
    <pc:docChg chg="modSld">
      <pc:chgData name="Noah Daniel Dilworth" userId="S::ndd49@nau.edu::298229d6-6c02-4552-a536-47f0e7bdffe7" providerId="AD" clId="Web-{6381EC9F-CA08-47D2-ADCD-24CA57B4A69D}" dt="2024-10-09T18:46:59.616" v="136" actId="20577"/>
      <pc:docMkLst>
        <pc:docMk/>
      </pc:docMkLst>
      <pc:sldChg chg="modSp">
        <pc:chgData name="Noah Daniel Dilworth" userId="S::ndd49@nau.edu::298229d6-6c02-4552-a536-47f0e7bdffe7" providerId="AD" clId="Web-{6381EC9F-CA08-47D2-ADCD-24CA57B4A69D}" dt="2024-10-09T18:44:22.802" v="24" actId="20577"/>
        <pc:sldMkLst>
          <pc:docMk/>
          <pc:sldMk cId="1214647317" sldId="321"/>
        </pc:sldMkLst>
        <pc:spChg chg="mod">
          <ac:chgData name="Noah Daniel Dilworth" userId="S::ndd49@nau.edu::298229d6-6c02-4552-a536-47f0e7bdffe7" providerId="AD" clId="Web-{6381EC9F-CA08-47D2-ADCD-24CA57B4A69D}" dt="2024-10-09T18:44:22.802" v="24" actId="20577"/>
          <ac:spMkLst>
            <pc:docMk/>
            <pc:sldMk cId="1214647317" sldId="321"/>
            <ac:spMk id="3" creationId="{E55C9BCA-C6B7-42BD-0370-F4925D122883}"/>
          </ac:spMkLst>
        </pc:spChg>
        <pc:spChg chg="mod">
          <ac:chgData name="Noah Daniel Dilworth" userId="S::ndd49@nau.edu::298229d6-6c02-4552-a536-47f0e7bdffe7" providerId="AD" clId="Web-{6381EC9F-CA08-47D2-ADCD-24CA57B4A69D}" dt="2024-10-09T18:43:38.270" v="1" actId="20577"/>
          <ac:spMkLst>
            <pc:docMk/>
            <pc:sldMk cId="1214647317" sldId="321"/>
            <ac:spMk id="11" creationId="{C7FEFCBA-A46D-4E79-D4BD-E7DB1DA6695E}"/>
          </ac:spMkLst>
        </pc:spChg>
      </pc:sldChg>
      <pc:sldChg chg="modSp">
        <pc:chgData name="Noah Daniel Dilworth" userId="S::ndd49@nau.edu::298229d6-6c02-4552-a536-47f0e7bdffe7" providerId="AD" clId="Web-{6381EC9F-CA08-47D2-ADCD-24CA57B4A69D}" dt="2024-10-09T18:46:59.616" v="136" actId="20577"/>
        <pc:sldMkLst>
          <pc:docMk/>
          <pc:sldMk cId="1911735859" sldId="331"/>
        </pc:sldMkLst>
        <pc:spChg chg="mod">
          <ac:chgData name="Noah Daniel Dilworth" userId="S::ndd49@nau.edu::298229d6-6c02-4552-a536-47f0e7bdffe7" providerId="AD" clId="Web-{6381EC9F-CA08-47D2-ADCD-24CA57B4A69D}" dt="2024-10-09T18:46:59.616" v="136" actId="20577"/>
          <ac:spMkLst>
            <pc:docMk/>
            <pc:sldMk cId="1911735859" sldId="331"/>
            <ac:spMk id="3" creationId="{14B869E7-1A0B-3B44-1DAF-923BB7FF9E15}"/>
          </ac:spMkLst>
        </pc:spChg>
      </pc:sldChg>
    </pc:docChg>
  </pc:docChgLst>
  <pc:docChgLst>
    <pc:chgData name="Robert Quinn Ginieczki" userId="S::rqg4@nau.edu::a4f211be-b946-496a-bc6f-8e45e22b933d" providerId="AD" clId="Web-{8BE4CD81-838A-387F-F16B-28F1369EA8E8}"/>
    <pc:docChg chg="modSld">
      <pc:chgData name="Robert Quinn Ginieczki" userId="S::rqg4@nau.edu::a4f211be-b946-496a-bc6f-8e45e22b933d" providerId="AD" clId="Web-{8BE4CD81-838A-387F-F16B-28F1369EA8E8}" dt="2024-10-08T23:04:09.357" v="0"/>
      <pc:docMkLst>
        <pc:docMk/>
      </pc:docMkLst>
      <pc:sldChg chg="modSp">
        <pc:chgData name="Robert Quinn Ginieczki" userId="S::rqg4@nau.edu::a4f211be-b946-496a-bc6f-8e45e22b933d" providerId="AD" clId="Web-{8BE4CD81-838A-387F-F16B-28F1369EA8E8}" dt="2024-10-08T23:04:09.357" v="0"/>
        <pc:sldMkLst>
          <pc:docMk/>
          <pc:sldMk cId="251117761" sldId="315"/>
        </pc:sldMkLst>
        <pc:picChg chg="mod">
          <ac:chgData name="Robert Quinn Ginieczki" userId="S::rqg4@nau.edu::a4f211be-b946-496a-bc6f-8e45e22b933d" providerId="AD" clId="Web-{8BE4CD81-838A-387F-F16B-28F1369EA8E8}" dt="2024-10-08T23:04:09.357" v="0"/>
          <ac:picMkLst>
            <pc:docMk/>
            <pc:sldMk cId="251117761" sldId="315"/>
            <ac:picMk id="10" creationId="{3ED1B68C-D9C3-DD68-2D01-748F3C631234}"/>
          </ac:picMkLst>
        </pc:picChg>
      </pc:sldChg>
    </pc:docChg>
  </pc:docChgLst>
  <pc:docChgLst>
    <pc:chgData name="Noah Daniel Dilworth" userId="S::ndd49@nau.edu::298229d6-6c02-4552-a536-47f0e7bdffe7" providerId="AD" clId="Web-{6B7ABDCB-6C52-48DE-9D34-06A83BB24BC7}"/>
    <pc:docChg chg="modSld">
      <pc:chgData name="Noah Daniel Dilworth" userId="S::ndd49@nau.edu::298229d6-6c02-4552-a536-47f0e7bdffe7" providerId="AD" clId="Web-{6B7ABDCB-6C52-48DE-9D34-06A83BB24BC7}" dt="2024-10-08T13:45:14.772" v="22"/>
      <pc:docMkLst>
        <pc:docMk/>
      </pc:docMkLst>
      <pc:sldChg chg="modSp">
        <pc:chgData name="Noah Daniel Dilworth" userId="S::ndd49@nau.edu::298229d6-6c02-4552-a536-47f0e7bdffe7" providerId="AD" clId="Web-{6B7ABDCB-6C52-48DE-9D34-06A83BB24BC7}" dt="2024-10-08T13:44:23.262" v="20" actId="20577"/>
        <pc:sldMkLst>
          <pc:docMk/>
          <pc:sldMk cId="2679293081" sldId="306"/>
        </pc:sldMkLst>
        <pc:spChg chg="mod">
          <ac:chgData name="Noah Daniel Dilworth" userId="S::ndd49@nau.edu::298229d6-6c02-4552-a536-47f0e7bdffe7" providerId="AD" clId="Web-{6B7ABDCB-6C52-48DE-9D34-06A83BB24BC7}" dt="2024-10-08T13:43:41.087" v="15" actId="20577"/>
          <ac:spMkLst>
            <pc:docMk/>
            <pc:sldMk cId="2679293081" sldId="306"/>
            <ac:spMk id="9" creationId="{F031F95F-247C-05C3-94BD-62BCC9BEFFAF}"/>
          </ac:spMkLst>
        </pc:spChg>
        <pc:spChg chg="mod">
          <ac:chgData name="Noah Daniel Dilworth" userId="S::ndd49@nau.edu::298229d6-6c02-4552-a536-47f0e7bdffe7" providerId="AD" clId="Web-{6B7ABDCB-6C52-48DE-9D34-06A83BB24BC7}" dt="2024-10-08T13:44:23.262" v="20" actId="20577"/>
          <ac:spMkLst>
            <pc:docMk/>
            <pc:sldMk cId="2679293081" sldId="306"/>
            <ac:spMk id="10" creationId="{2B441FB5-C691-B9BC-8E84-3118DE7F244E}"/>
          </ac:spMkLst>
        </pc:spChg>
      </pc:sldChg>
      <pc:sldChg chg="delSp">
        <pc:chgData name="Noah Daniel Dilworth" userId="S::ndd49@nau.edu::298229d6-6c02-4552-a536-47f0e7bdffe7" providerId="AD" clId="Web-{6B7ABDCB-6C52-48DE-9D34-06A83BB24BC7}" dt="2024-10-08T13:45:14.772" v="22"/>
        <pc:sldMkLst>
          <pc:docMk/>
          <pc:sldMk cId="2709273382" sldId="312"/>
        </pc:sldMkLst>
        <pc:spChg chg="del">
          <ac:chgData name="Noah Daniel Dilworth" userId="S::ndd49@nau.edu::298229d6-6c02-4552-a536-47f0e7bdffe7" providerId="AD" clId="Web-{6B7ABDCB-6C52-48DE-9D34-06A83BB24BC7}" dt="2024-10-08T13:45:14.772" v="22"/>
          <ac:spMkLst>
            <pc:docMk/>
            <pc:sldMk cId="2709273382" sldId="312"/>
            <ac:spMk id="12" creationId="{BF840661-5C39-DA81-348F-3EB43EEC87ED}"/>
          </ac:spMkLst>
        </pc:spChg>
        <pc:picChg chg="del">
          <ac:chgData name="Noah Daniel Dilworth" userId="S::ndd49@nau.edu::298229d6-6c02-4552-a536-47f0e7bdffe7" providerId="AD" clId="Web-{6B7ABDCB-6C52-48DE-9D34-06A83BB24BC7}" dt="2024-10-08T13:45:11.437" v="21"/>
          <ac:picMkLst>
            <pc:docMk/>
            <pc:sldMk cId="2709273382" sldId="312"/>
            <ac:picMk id="7" creationId="{BFBDA795-6515-14A5-201E-97854DCE3A3C}"/>
          </ac:picMkLst>
        </pc:picChg>
      </pc:sldChg>
    </pc:docChg>
  </pc:docChgLst>
  <pc:docChgLst>
    <pc:chgData name="Benjamin James Tushingham" userId="S::bjt252@nau.edu::108ef19f-ebfd-4959-b5e8-ba6a147ec26e" providerId="AD" clId="Web-{B77D8DEA-FA24-599E-BB74-822033FF59CF}"/>
    <pc:docChg chg="modSld">
      <pc:chgData name="Benjamin James Tushingham" userId="S::bjt252@nau.edu::108ef19f-ebfd-4959-b5e8-ba6a147ec26e" providerId="AD" clId="Web-{B77D8DEA-FA24-599E-BB74-822033FF59CF}" dt="2024-10-09T01:21:37.737" v="18" actId="1076"/>
      <pc:docMkLst>
        <pc:docMk/>
      </pc:docMkLst>
      <pc:sldChg chg="modSp">
        <pc:chgData name="Benjamin James Tushingham" userId="S::bjt252@nau.edu::108ef19f-ebfd-4959-b5e8-ba6a147ec26e" providerId="AD" clId="Web-{B77D8DEA-FA24-599E-BB74-822033FF59CF}" dt="2024-10-09T01:21:37.737" v="18" actId="1076"/>
        <pc:sldMkLst>
          <pc:docMk/>
          <pc:sldMk cId="1334128684" sldId="316"/>
        </pc:sldMkLst>
        <pc:spChg chg="mod">
          <ac:chgData name="Benjamin James Tushingham" userId="S::bjt252@nau.edu::108ef19f-ebfd-4959-b5e8-ba6a147ec26e" providerId="AD" clId="Web-{B77D8DEA-FA24-599E-BB74-822033FF59CF}" dt="2024-10-09T01:21:37.737" v="18" actId="1076"/>
          <ac:spMkLst>
            <pc:docMk/>
            <pc:sldMk cId="1334128684" sldId="316"/>
            <ac:spMk id="7" creationId="{34E4B4F9-6ECC-3806-97C4-9424F978D0F9}"/>
          </ac:spMkLst>
        </pc:spChg>
      </pc:sldChg>
      <pc:sldChg chg="modSp">
        <pc:chgData name="Benjamin James Tushingham" userId="S::bjt252@nau.edu::108ef19f-ebfd-4959-b5e8-ba6a147ec26e" providerId="AD" clId="Web-{B77D8DEA-FA24-599E-BB74-822033FF59CF}" dt="2024-10-09T01:21:22.877" v="11" actId="20577"/>
        <pc:sldMkLst>
          <pc:docMk/>
          <pc:sldMk cId="1214647317" sldId="321"/>
        </pc:sldMkLst>
        <pc:spChg chg="mod">
          <ac:chgData name="Benjamin James Tushingham" userId="S::bjt252@nau.edu::108ef19f-ebfd-4959-b5e8-ba6a147ec26e" providerId="AD" clId="Web-{B77D8DEA-FA24-599E-BB74-822033FF59CF}" dt="2024-10-09T01:21:22.877" v="11" actId="20577"/>
          <ac:spMkLst>
            <pc:docMk/>
            <pc:sldMk cId="1214647317" sldId="321"/>
            <ac:spMk id="11" creationId="{C7FEFCBA-A46D-4E79-D4BD-E7DB1DA6695E}"/>
          </ac:spMkLst>
        </pc:spChg>
      </pc:sldChg>
      <pc:sldChg chg="modSp">
        <pc:chgData name="Benjamin James Tushingham" userId="S::bjt252@nau.edu::108ef19f-ebfd-4959-b5e8-ba6a147ec26e" providerId="AD" clId="Web-{B77D8DEA-FA24-599E-BB74-822033FF59CF}" dt="2024-10-09T01:21:19.642" v="8" actId="20577"/>
        <pc:sldMkLst>
          <pc:docMk/>
          <pc:sldMk cId="1911735859" sldId="331"/>
        </pc:sldMkLst>
        <pc:spChg chg="mod">
          <ac:chgData name="Benjamin James Tushingham" userId="S::bjt252@nau.edu::108ef19f-ebfd-4959-b5e8-ba6a147ec26e" providerId="AD" clId="Web-{B77D8DEA-FA24-599E-BB74-822033FF59CF}" dt="2024-10-09T01:21:19.642" v="8" actId="20577"/>
          <ac:spMkLst>
            <pc:docMk/>
            <pc:sldMk cId="1911735859" sldId="331"/>
            <ac:spMk id="3" creationId="{14B869E7-1A0B-3B44-1DAF-923BB7FF9E15}"/>
          </ac:spMkLst>
        </pc:spChg>
      </pc:sldChg>
    </pc:docChg>
  </pc:docChgLst>
  <pc:docChgLst>
    <pc:chgData name="Benjamin James Tushingham" userId="S::bjt252@nau.edu::108ef19f-ebfd-4959-b5e8-ba6a147ec26e" providerId="AD" clId="Web-{FA298181-F7BC-79A5-82E5-4EDA5E625936}"/>
    <pc:docChg chg="modSld">
      <pc:chgData name="Benjamin James Tushingham" userId="S::bjt252@nau.edu::108ef19f-ebfd-4959-b5e8-ba6a147ec26e" providerId="AD" clId="Web-{FA298181-F7BC-79A5-82E5-4EDA5E625936}" dt="2024-10-21T02:07:00.974" v="0" actId="14100"/>
      <pc:docMkLst>
        <pc:docMk/>
      </pc:docMkLst>
      <pc:sldChg chg="modSp">
        <pc:chgData name="Benjamin James Tushingham" userId="S::bjt252@nau.edu::108ef19f-ebfd-4959-b5e8-ba6a147ec26e" providerId="AD" clId="Web-{FA298181-F7BC-79A5-82E5-4EDA5E625936}" dt="2024-10-21T02:07:00.974" v="0" actId="14100"/>
        <pc:sldMkLst>
          <pc:docMk/>
          <pc:sldMk cId="2970826733" sldId="324"/>
        </pc:sldMkLst>
        <pc:picChg chg="mod">
          <ac:chgData name="Benjamin James Tushingham" userId="S::bjt252@nau.edu::108ef19f-ebfd-4959-b5e8-ba6a147ec26e" providerId="AD" clId="Web-{FA298181-F7BC-79A5-82E5-4EDA5E625936}" dt="2024-10-21T02:07:00.974" v="0" actId="14100"/>
          <ac:picMkLst>
            <pc:docMk/>
            <pc:sldMk cId="2970826733" sldId="324"/>
            <ac:picMk id="3" creationId="{74475194-C6EF-5A33-40D7-CA083039899E}"/>
          </ac:picMkLst>
        </pc:picChg>
      </pc:sldChg>
    </pc:docChg>
  </pc:docChgLst>
  <pc:docChgLst>
    <pc:chgData name="Noah Daniel Dilworth" userId="S::ndd49@nau.edu::298229d6-6c02-4552-a536-47f0e7bdffe7" providerId="AD" clId="Web-{6FCE4F9E-AD9F-4B8D-A26B-066681384F1D}"/>
    <pc:docChg chg="delSld modSld">
      <pc:chgData name="Noah Daniel Dilworth" userId="S::ndd49@nau.edu::298229d6-6c02-4552-a536-47f0e7bdffe7" providerId="AD" clId="Web-{6FCE4F9E-AD9F-4B8D-A26B-066681384F1D}" dt="2024-10-08T23:40:41.845" v="225"/>
      <pc:docMkLst>
        <pc:docMk/>
      </pc:docMkLst>
      <pc:sldChg chg="del">
        <pc:chgData name="Noah Daniel Dilworth" userId="S::ndd49@nau.edu::298229d6-6c02-4552-a536-47f0e7bdffe7" providerId="AD" clId="Web-{6FCE4F9E-AD9F-4B8D-A26B-066681384F1D}" dt="2024-10-08T23:40:41.845" v="225"/>
        <pc:sldMkLst>
          <pc:docMk/>
          <pc:sldMk cId="2709273382" sldId="312"/>
        </pc:sldMkLst>
      </pc:sldChg>
      <pc:sldChg chg="modSp">
        <pc:chgData name="Noah Daniel Dilworth" userId="S::ndd49@nau.edu::298229d6-6c02-4552-a536-47f0e7bdffe7" providerId="AD" clId="Web-{6FCE4F9E-AD9F-4B8D-A26B-066681384F1D}" dt="2024-10-08T23:22:41.622" v="210" actId="20577"/>
        <pc:sldMkLst>
          <pc:docMk/>
          <pc:sldMk cId="1214647317" sldId="321"/>
        </pc:sldMkLst>
        <pc:spChg chg="mod">
          <ac:chgData name="Noah Daniel Dilworth" userId="S::ndd49@nau.edu::298229d6-6c02-4552-a536-47f0e7bdffe7" providerId="AD" clId="Web-{6FCE4F9E-AD9F-4B8D-A26B-066681384F1D}" dt="2024-10-08T23:22:41.622" v="210" actId="20577"/>
          <ac:spMkLst>
            <pc:docMk/>
            <pc:sldMk cId="1214647317" sldId="321"/>
            <ac:spMk id="3" creationId="{E55C9BCA-C6B7-42BD-0370-F4925D122883}"/>
          </ac:spMkLst>
        </pc:spChg>
        <pc:spChg chg="mod">
          <ac:chgData name="Noah Daniel Dilworth" userId="S::ndd49@nau.edu::298229d6-6c02-4552-a536-47f0e7bdffe7" providerId="AD" clId="Web-{6FCE4F9E-AD9F-4B8D-A26B-066681384F1D}" dt="2024-10-08T23:20:27.727" v="108" actId="20577"/>
          <ac:spMkLst>
            <pc:docMk/>
            <pc:sldMk cId="1214647317" sldId="321"/>
            <ac:spMk id="11" creationId="{C7FEFCBA-A46D-4E79-D4BD-E7DB1DA6695E}"/>
          </ac:spMkLst>
        </pc:spChg>
      </pc:sldChg>
      <pc:sldChg chg="modSp">
        <pc:chgData name="Noah Daniel Dilworth" userId="S::ndd49@nau.edu::298229d6-6c02-4552-a536-47f0e7bdffe7" providerId="AD" clId="Web-{6FCE4F9E-AD9F-4B8D-A26B-066681384F1D}" dt="2024-10-08T23:24:32.797" v="224"/>
        <pc:sldMkLst>
          <pc:docMk/>
          <pc:sldMk cId="3821036651" sldId="327"/>
        </pc:sldMkLst>
        <pc:graphicFrameChg chg="mod modGraphic">
          <ac:chgData name="Noah Daniel Dilworth" userId="S::ndd49@nau.edu::298229d6-6c02-4552-a536-47f0e7bdffe7" providerId="AD" clId="Web-{6FCE4F9E-AD9F-4B8D-A26B-066681384F1D}" dt="2024-10-08T23:24:32.797" v="224"/>
          <ac:graphicFrameMkLst>
            <pc:docMk/>
            <pc:sldMk cId="3821036651" sldId="327"/>
            <ac:graphicFrameMk id="5" creationId="{F10365FA-E56A-F357-0713-AD652E398C63}"/>
          </ac:graphicFrameMkLst>
        </pc:graphicFrameChg>
      </pc:sldChg>
      <pc:sldChg chg="modSp">
        <pc:chgData name="Noah Daniel Dilworth" userId="S::ndd49@nau.edu::298229d6-6c02-4552-a536-47f0e7bdffe7" providerId="AD" clId="Web-{6FCE4F9E-AD9F-4B8D-A26B-066681384F1D}" dt="2024-10-08T23:20:20.351" v="107" actId="20577"/>
        <pc:sldMkLst>
          <pc:docMk/>
          <pc:sldMk cId="1911735859" sldId="331"/>
        </pc:sldMkLst>
        <pc:spChg chg="mod">
          <ac:chgData name="Noah Daniel Dilworth" userId="S::ndd49@nau.edu::298229d6-6c02-4552-a536-47f0e7bdffe7" providerId="AD" clId="Web-{6FCE4F9E-AD9F-4B8D-A26B-066681384F1D}" dt="2024-10-08T23:20:20.351" v="107" actId="20577"/>
          <ac:spMkLst>
            <pc:docMk/>
            <pc:sldMk cId="1911735859" sldId="331"/>
            <ac:spMk id="3" creationId="{14B869E7-1A0B-3B44-1DAF-923BB7FF9E15}"/>
          </ac:spMkLst>
        </pc:spChg>
      </pc:sldChg>
    </pc:docChg>
  </pc:docChgLst>
  <pc:docChgLst>
    <pc:chgData name="Benjamin James Tushingham" userId="S::bjt252@nau.edu::108ef19f-ebfd-4959-b5e8-ba6a147ec26e" providerId="AD" clId="Web-{38D58946-B9BB-EFBD-6ADB-01877DBB80A2}"/>
    <pc:docChg chg="modSld">
      <pc:chgData name="Benjamin James Tushingham" userId="S::bjt252@nau.edu::108ef19f-ebfd-4959-b5e8-ba6a147ec26e" providerId="AD" clId="Web-{38D58946-B9BB-EFBD-6ADB-01877DBB80A2}" dt="2024-10-08T00:19:58.711" v="14" actId="20577"/>
      <pc:docMkLst>
        <pc:docMk/>
      </pc:docMkLst>
      <pc:sldChg chg="modSp">
        <pc:chgData name="Benjamin James Tushingham" userId="S::bjt252@nau.edu::108ef19f-ebfd-4959-b5e8-ba6a147ec26e" providerId="AD" clId="Web-{38D58946-B9BB-EFBD-6ADB-01877DBB80A2}" dt="2024-10-08T00:19:39.054" v="1" actId="20577"/>
        <pc:sldMkLst>
          <pc:docMk/>
          <pc:sldMk cId="2970826733" sldId="324"/>
        </pc:sldMkLst>
        <pc:spChg chg="mod">
          <ac:chgData name="Benjamin James Tushingham" userId="S::bjt252@nau.edu::108ef19f-ebfd-4959-b5e8-ba6a147ec26e" providerId="AD" clId="Web-{38D58946-B9BB-EFBD-6ADB-01877DBB80A2}" dt="2024-10-08T00:19:39.054" v="1" actId="20577"/>
          <ac:spMkLst>
            <pc:docMk/>
            <pc:sldMk cId="2970826733" sldId="324"/>
            <ac:spMk id="27" creationId="{492B6021-8350-7921-8CFC-DD7C16C51FA9}"/>
          </ac:spMkLst>
        </pc:spChg>
      </pc:sldChg>
      <pc:sldChg chg="modSp">
        <pc:chgData name="Benjamin James Tushingham" userId="S::bjt252@nau.edu::108ef19f-ebfd-4959-b5e8-ba6a147ec26e" providerId="AD" clId="Web-{38D58946-B9BB-EFBD-6ADB-01877DBB80A2}" dt="2024-10-08T00:19:58.711" v="14" actId="20577"/>
        <pc:sldMkLst>
          <pc:docMk/>
          <pc:sldMk cId="2126813630" sldId="328"/>
        </pc:sldMkLst>
        <pc:spChg chg="mod">
          <ac:chgData name="Benjamin James Tushingham" userId="S::bjt252@nau.edu::108ef19f-ebfd-4959-b5e8-ba6a147ec26e" providerId="AD" clId="Web-{38D58946-B9BB-EFBD-6ADB-01877DBB80A2}" dt="2024-10-08T00:19:58.711" v="14" actId="20577"/>
          <ac:spMkLst>
            <pc:docMk/>
            <pc:sldMk cId="2126813630" sldId="328"/>
            <ac:spMk id="31" creationId="{70BEF9F1-2DE7-FFED-EA7C-EF6C6B4784B4}"/>
          </ac:spMkLst>
        </pc:spChg>
      </pc:sldChg>
    </pc:docChg>
  </pc:docChgLst>
  <pc:docChgLst>
    <pc:chgData name="Benjamin James Tushingham" userId="S::bjt252@nau.edu::108ef19f-ebfd-4959-b5e8-ba6a147ec26e" providerId="AD" clId="Web-{87112A0A-BC57-BED8-3223-297302F59CB0}"/>
    <pc:docChg chg="modSld">
      <pc:chgData name="Benjamin James Tushingham" userId="S::bjt252@nau.edu::108ef19f-ebfd-4959-b5e8-ba6a147ec26e" providerId="AD" clId="Web-{87112A0A-BC57-BED8-3223-297302F59CB0}" dt="2024-10-09T01:15:06.340" v="174" actId="20577"/>
      <pc:docMkLst>
        <pc:docMk/>
      </pc:docMkLst>
      <pc:sldChg chg="addSp delSp modSp">
        <pc:chgData name="Benjamin James Tushingham" userId="S::bjt252@nau.edu::108ef19f-ebfd-4959-b5e8-ba6a147ec26e" providerId="AD" clId="Web-{87112A0A-BC57-BED8-3223-297302F59CB0}" dt="2024-10-09T01:15:06.340" v="174" actId="20577"/>
        <pc:sldMkLst>
          <pc:docMk/>
          <pc:sldMk cId="315646664" sldId="308"/>
        </pc:sldMkLst>
        <pc:spChg chg="mod">
          <ac:chgData name="Benjamin James Tushingham" userId="S::bjt252@nau.edu::108ef19f-ebfd-4959-b5e8-ba6a147ec26e" providerId="AD" clId="Web-{87112A0A-BC57-BED8-3223-297302F59CB0}" dt="2024-10-09T01:15:06.340" v="174" actId="20577"/>
          <ac:spMkLst>
            <pc:docMk/>
            <pc:sldMk cId="315646664" sldId="308"/>
            <ac:spMk id="3" creationId="{39E347B7-E316-4D7D-B3B0-D6BFB4AFD2E9}"/>
          </ac:spMkLst>
        </pc:spChg>
        <pc:picChg chg="add mod modCrop">
          <ac:chgData name="Benjamin James Tushingham" userId="S::bjt252@nau.edu::108ef19f-ebfd-4959-b5e8-ba6a147ec26e" providerId="AD" clId="Web-{87112A0A-BC57-BED8-3223-297302F59CB0}" dt="2024-10-09T00:51:22.693" v="20" actId="1076"/>
          <ac:picMkLst>
            <pc:docMk/>
            <pc:sldMk cId="315646664" sldId="308"/>
            <ac:picMk id="5" creationId="{41BCE57C-6425-EE49-D860-4C982B73AE94}"/>
          </ac:picMkLst>
        </pc:picChg>
        <pc:picChg chg="add mod modCrop">
          <ac:chgData name="Benjamin James Tushingham" userId="S::bjt252@nau.edu::108ef19f-ebfd-4959-b5e8-ba6a147ec26e" providerId="AD" clId="Web-{87112A0A-BC57-BED8-3223-297302F59CB0}" dt="2024-10-09T01:04:50.062" v="168"/>
          <ac:picMkLst>
            <pc:docMk/>
            <pc:sldMk cId="315646664" sldId="308"/>
            <ac:picMk id="6" creationId="{DFA7BD65-2075-5350-4A36-D33F656C75C0}"/>
          </ac:picMkLst>
        </pc:picChg>
        <pc:picChg chg="del">
          <ac:chgData name="Benjamin James Tushingham" userId="S::bjt252@nau.edu::108ef19f-ebfd-4959-b5e8-ba6a147ec26e" providerId="AD" clId="Web-{87112A0A-BC57-BED8-3223-297302F59CB0}" dt="2024-10-09T00:50:57.035" v="11"/>
          <ac:picMkLst>
            <pc:docMk/>
            <pc:sldMk cId="315646664" sldId="308"/>
            <ac:picMk id="9" creationId="{25E4A897-F991-6C4A-7DD7-777CB4C4E74A}"/>
          </ac:picMkLst>
        </pc:picChg>
        <pc:picChg chg="del">
          <ac:chgData name="Benjamin James Tushingham" userId="S::bjt252@nau.edu::108ef19f-ebfd-4959-b5e8-ba6a147ec26e" providerId="AD" clId="Web-{87112A0A-BC57-BED8-3223-297302F59CB0}" dt="2024-10-09T00:50:58.598" v="12"/>
          <ac:picMkLst>
            <pc:docMk/>
            <pc:sldMk cId="315646664" sldId="308"/>
            <ac:picMk id="11" creationId="{5CC3491B-4F85-614A-9575-AF053D7F6EE1}"/>
          </ac:picMkLst>
        </pc:picChg>
      </pc:sldChg>
    </pc:docChg>
  </pc:docChgLst>
  <pc:docChgLst>
    <pc:chgData name="Noah Daniel Dilworth" userId="S::ndd49@nau.edu::298229d6-6c02-4552-a536-47f0e7bdffe7" providerId="AD" clId="Web-{5E1FFE08-7FF8-49CD-BBBD-1C88A2135AC5}"/>
    <pc:docChg chg="modSld">
      <pc:chgData name="Noah Daniel Dilworth" userId="S::ndd49@nau.edu::298229d6-6c02-4552-a536-47f0e7bdffe7" providerId="AD" clId="Web-{5E1FFE08-7FF8-49CD-BBBD-1C88A2135AC5}" dt="2024-10-08T21:30:46.614" v="6" actId="1076"/>
      <pc:docMkLst>
        <pc:docMk/>
      </pc:docMkLst>
      <pc:sldChg chg="addSp modSp">
        <pc:chgData name="Noah Daniel Dilworth" userId="S::ndd49@nau.edu::298229d6-6c02-4552-a536-47f0e7bdffe7" providerId="AD" clId="Web-{5E1FFE08-7FF8-49CD-BBBD-1C88A2135AC5}" dt="2024-10-08T21:30:46.614" v="6" actId="1076"/>
        <pc:sldMkLst>
          <pc:docMk/>
          <pc:sldMk cId="3821036651" sldId="327"/>
        </pc:sldMkLst>
        <pc:graphicFrameChg chg="add mod modGraphic">
          <ac:chgData name="Noah Daniel Dilworth" userId="S::ndd49@nau.edu::298229d6-6c02-4552-a536-47f0e7bdffe7" providerId="AD" clId="Web-{5E1FFE08-7FF8-49CD-BBBD-1C88A2135AC5}" dt="2024-10-08T21:30:46.614" v="6" actId="1076"/>
          <ac:graphicFrameMkLst>
            <pc:docMk/>
            <pc:sldMk cId="3821036651" sldId="327"/>
            <ac:graphicFrameMk id="4" creationId="{2447798A-B44E-A66E-8B8D-049B8F8D8785}"/>
          </ac:graphicFrameMkLst>
        </pc:graphicFrameChg>
      </pc:sldChg>
    </pc:docChg>
  </pc:docChgLst>
  <pc:docChgLst>
    <pc:chgData name="Noah Daniel Dilworth" userId="S::ndd49@nau.edu::298229d6-6c02-4552-a536-47f0e7bdffe7" providerId="AD" clId="Web-{E4A133A0-54D3-4146-80C8-1615D655D34D}"/>
    <pc:docChg chg="modSld">
      <pc:chgData name="Noah Daniel Dilworth" userId="S::ndd49@nau.edu::298229d6-6c02-4552-a536-47f0e7bdffe7" providerId="AD" clId="Web-{E4A133A0-54D3-4146-80C8-1615D655D34D}" dt="2024-10-08T21:31:33.889" v="4" actId="1076"/>
      <pc:docMkLst>
        <pc:docMk/>
      </pc:docMkLst>
      <pc:sldChg chg="addSp delSp modSp">
        <pc:chgData name="Noah Daniel Dilworth" userId="S::ndd49@nau.edu::298229d6-6c02-4552-a536-47f0e7bdffe7" providerId="AD" clId="Web-{E4A133A0-54D3-4146-80C8-1615D655D34D}" dt="2024-10-08T21:31:33.889" v="4" actId="1076"/>
        <pc:sldMkLst>
          <pc:docMk/>
          <pc:sldMk cId="3821036651" sldId="327"/>
        </pc:sldMkLst>
        <pc:graphicFrameChg chg="del">
          <ac:chgData name="Noah Daniel Dilworth" userId="S::ndd49@nau.edu::298229d6-6c02-4552-a536-47f0e7bdffe7" providerId="AD" clId="Web-{E4A133A0-54D3-4146-80C8-1615D655D34D}" dt="2024-10-08T21:31:19.545" v="0"/>
          <ac:graphicFrameMkLst>
            <pc:docMk/>
            <pc:sldMk cId="3821036651" sldId="327"/>
            <ac:graphicFrameMk id="4" creationId="{2447798A-B44E-A66E-8B8D-049B8F8D8785}"/>
          </ac:graphicFrameMkLst>
        </pc:graphicFrameChg>
        <pc:graphicFrameChg chg="add mod modGraphic">
          <ac:chgData name="Noah Daniel Dilworth" userId="S::ndd49@nau.edu::298229d6-6c02-4552-a536-47f0e7bdffe7" providerId="AD" clId="Web-{E4A133A0-54D3-4146-80C8-1615D655D34D}" dt="2024-10-08T21:31:33.889" v="4" actId="1076"/>
          <ac:graphicFrameMkLst>
            <pc:docMk/>
            <pc:sldMk cId="3821036651" sldId="327"/>
            <ac:graphicFrameMk id="5" creationId="{F10365FA-E56A-F357-0713-AD652E398C63}"/>
          </ac:graphicFrameMkLst>
        </pc:graphicFrameChg>
      </pc:sldChg>
    </pc:docChg>
  </pc:docChgLst>
  <pc:docChgLst>
    <pc:chgData name="Noah Daniel Dilworth" userId="S::ndd49@nau.edu::298229d6-6c02-4552-a536-47f0e7bdffe7" providerId="AD" clId="Web-{FA82C662-EE11-46E2-9588-0FA3CC81666B}"/>
    <pc:docChg chg="modSld">
      <pc:chgData name="Noah Daniel Dilworth" userId="S::ndd49@nau.edu::298229d6-6c02-4552-a536-47f0e7bdffe7" providerId="AD" clId="Web-{FA82C662-EE11-46E2-9588-0FA3CC81666B}" dt="2024-10-07T23:55:36.411" v="6" actId="20577"/>
      <pc:docMkLst>
        <pc:docMk/>
      </pc:docMkLst>
      <pc:sldChg chg="modSp">
        <pc:chgData name="Noah Daniel Dilworth" userId="S::ndd49@nau.edu::298229d6-6c02-4552-a536-47f0e7bdffe7" providerId="AD" clId="Web-{FA82C662-EE11-46E2-9588-0FA3CC81666B}" dt="2024-10-07T23:55:36.411" v="6" actId="20577"/>
        <pc:sldMkLst>
          <pc:docMk/>
          <pc:sldMk cId="2679293081" sldId="306"/>
        </pc:sldMkLst>
        <pc:spChg chg="mod">
          <ac:chgData name="Noah Daniel Dilworth" userId="S::ndd49@nau.edu::298229d6-6c02-4552-a536-47f0e7bdffe7" providerId="AD" clId="Web-{FA82C662-EE11-46E2-9588-0FA3CC81666B}" dt="2024-10-07T23:55:36.411" v="6" actId="20577"/>
          <ac:spMkLst>
            <pc:docMk/>
            <pc:sldMk cId="2679293081" sldId="306"/>
            <ac:spMk id="5" creationId="{A806B36A-7644-4902-BCE2-91E577A56507}"/>
          </ac:spMkLst>
        </pc:spChg>
      </pc:sldChg>
    </pc:docChg>
  </pc:docChgLst>
  <pc:docChgLst>
    <pc:chgData name="Benjamin James Tushingham" userId="S::bjt252@nau.edu::108ef19f-ebfd-4959-b5e8-ba6a147ec26e" providerId="AD" clId="Web-{5D9E0EE2-3BA2-D572-27B9-6BFE976749C4}"/>
    <pc:docChg chg="addSld delSld modSld sldOrd">
      <pc:chgData name="Benjamin James Tushingham" userId="S::bjt252@nau.edu::108ef19f-ebfd-4959-b5e8-ba6a147ec26e" providerId="AD" clId="Web-{5D9E0EE2-3BA2-D572-27B9-6BFE976749C4}" dt="2024-10-09T00:14:57.329" v="423" actId="20577"/>
      <pc:docMkLst>
        <pc:docMk/>
      </pc:docMkLst>
      <pc:sldChg chg="modSp ord">
        <pc:chgData name="Benjamin James Tushingham" userId="S::bjt252@nau.edu::108ef19f-ebfd-4959-b5e8-ba6a147ec26e" providerId="AD" clId="Web-{5D9E0EE2-3BA2-D572-27B9-6BFE976749C4}" dt="2024-10-09T00:14:57.329" v="423" actId="20577"/>
        <pc:sldMkLst>
          <pc:docMk/>
          <pc:sldMk cId="315646664" sldId="308"/>
        </pc:sldMkLst>
        <pc:spChg chg="mod">
          <ac:chgData name="Benjamin James Tushingham" userId="S::bjt252@nau.edu::108ef19f-ebfd-4959-b5e8-ba6a147ec26e" providerId="AD" clId="Web-{5D9E0EE2-3BA2-D572-27B9-6BFE976749C4}" dt="2024-10-09T00:14:57.329" v="423" actId="20577"/>
          <ac:spMkLst>
            <pc:docMk/>
            <pc:sldMk cId="315646664" sldId="308"/>
            <ac:spMk id="3" creationId="{39E347B7-E316-4D7D-B3B0-D6BFB4AFD2E9}"/>
          </ac:spMkLst>
        </pc:spChg>
      </pc:sldChg>
      <pc:sldChg chg="addSp delSp modSp">
        <pc:chgData name="Benjamin James Tushingham" userId="S::bjt252@nau.edu::108ef19f-ebfd-4959-b5e8-ba6a147ec26e" providerId="AD" clId="Web-{5D9E0EE2-3BA2-D572-27B9-6BFE976749C4}" dt="2024-10-08T22:58:17.579" v="89" actId="1076"/>
        <pc:sldMkLst>
          <pc:docMk/>
          <pc:sldMk cId="1334128684" sldId="316"/>
        </pc:sldMkLst>
        <pc:spChg chg="add mod">
          <ac:chgData name="Benjamin James Tushingham" userId="S::bjt252@nau.edu::108ef19f-ebfd-4959-b5e8-ba6a147ec26e" providerId="AD" clId="Web-{5D9E0EE2-3BA2-D572-27B9-6BFE976749C4}" dt="2024-10-08T22:58:17.579" v="89" actId="1076"/>
          <ac:spMkLst>
            <pc:docMk/>
            <pc:sldMk cId="1334128684" sldId="316"/>
            <ac:spMk id="7" creationId="{34E4B4F9-6ECC-3806-97C4-9424F978D0F9}"/>
          </ac:spMkLst>
        </pc:spChg>
        <pc:picChg chg="add mod">
          <ac:chgData name="Benjamin James Tushingham" userId="S::bjt252@nau.edu::108ef19f-ebfd-4959-b5e8-ba6a147ec26e" providerId="AD" clId="Web-{5D9E0EE2-3BA2-D572-27B9-6BFE976749C4}" dt="2024-10-08T22:55:50.060" v="4" actId="1076"/>
          <ac:picMkLst>
            <pc:docMk/>
            <pc:sldMk cId="1334128684" sldId="316"/>
            <ac:picMk id="5" creationId="{1AEB6823-F791-6C92-F850-022DE15C81EE}"/>
          </ac:picMkLst>
        </pc:picChg>
        <pc:picChg chg="del">
          <ac:chgData name="Benjamin James Tushingham" userId="S::bjt252@nau.edu::108ef19f-ebfd-4959-b5e8-ba6a147ec26e" providerId="AD" clId="Web-{5D9E0EE2-3BA2-D572-27B9-6BFE976749C4}" dt="2024-10-08T22:55:36.920" v="3"/>
          <ac:picMkLst>
            <pc:docMk/>
            <pc:sldMk cId="1334128684" sldId="316"/>
            <ac:picMk id="6" creationId="{740C224C-52CE-4F49-99A4-776920FFA910}"/>
          </ac:picMkLst>
        </pc:picChg>
      </pc:sldChg>
      <pc:sldChg chg="addSp delSp modSp">
        <pc:chgData name="Benjamin James Tushingham" userId="S::bjt252@nau.edu::108ef19f-ebfd-4959-b5e8-ba6a147ec26e" providerId="AD" clId="Web-{5D9E0EE2-3BA2-D572-27B9-6BFE976749C4}" dt="2024-10-09T00:04:45.736" v="142" actId="20577"/>
        <pc:sldMkLst>
          <pc:docMk/>
          <pc:sldMk cId="2970826733" sldId="324"/>
        </pc:sldMkLst>
        <pc:spChg chg="add mod">
          <ac:chgData name="Benjamin James Tushingham" userId="S::bjt252@nau.edu::108ef19f-ebfd-4959-b5e8-ba6a147ec26e" providerId="AD" clId="Web-{5D9E0EE2-3BA2-D572-27B9-6BFE976749C4}" dt="2024-10-09T00:04:45.736" v="142" actId="20577"/>
          <ac:spMkLst>
            <pc:docMk/>
            <pc:sldMk cId="2970826733" sldId="324"/>
            <ac:spMk id="6" creationId="{1EC63A11-BBB0-4376-BAE9-70EB45266E5F}"/>
          </ac:spMkLst>
        </pc:spChg>
        <pc:picChg chg="add mod">
          <ac:chgData name="Benjamin James Tushingham" userId="S::bjt252@nau.edu::108ef19f-ebfd-4959-b5e8-ba6a147ec26e" providerId="AD" clId="Web-{5D9E0EE2-3BA2-D572-27B9-6BFE976749C4}" dt="2024-10-09T00:03:01.546" v="97" actId="1076"/>
          <ac:picMkLst>
            <pc:docMk/>
            <pc:sldMk cId="2970826733" sldId="324"/>
            <ac:picMk id="3" creationId="{74475194-C6EF-5A33-40D7-CA083039899E}"/>
          </ac:picMkLst>
        </pc:picChg>
        <pc:picChg chg="del">
          <ac:chgData name="Benjamin James Tushingham" userId="S::bjt252@nau.edu::108ef19f-ebfd-4959-b5e8-ba6a147ec26e" providerId="AD" clId="Web-{5D9E0EE2-3BA2-D572-27B9-6BFE976749C4}" dt="2024-10-09T00:02:48.249" v="90"/>
          <ac:picMkLst>
            <pc:docMk/>
            <pc:sldMk cId="2970826733" sldId="324"/>
            <ac:picMk id="5" creationId="{EF5C0ACC-EB04-4BE1-BC07-32B22C9FEB77}"/>
          </ac:picMkLst>
        </pc:picChg>
      </pc:sldChg>
      <pc:sldChg chg="add del">
        <pc:chgData name="Benjamin James Tushingham" userId="S::bjt252@nau.edu::108ef19f-ebfd-4959-b5e8-ba6a147ec26e" providerId="AD" clId="Web-{5D9E0EE2-3BA2-D572-27B9-6BFE976749C4}" dt="2024-10-09T00:14:51.048" v="373"/>
        <pc:sldMkLst>
          <pc:docMk/>
          <pc:sldMk cId="2126813630" sldId="328"/>
        </pc:sldMkLst>
      </pc:sldChg>
    </pc:docChg>
  </pc:docChgLst>
  <pc:docChgLst>
    <pc:chgData name="Jennifer Cheryl Edgar" userId="S::jennifer.edgar@nau.edu::7372eeec-240c-47b2-a2c4-0c25aa5006b0" providerId="AD" clId="Web-{6FE2AB59-D5B7-3082-E6D9-6CDE7E64E20E}"/>
    <pc:docChg chg="modSld">
      <pc:chgData name="Jennifer Cheryl Edgar" userId="S::jennifer.edgar@nau.edu::7372eeec-240c-47b2-a2c4-0c25aa5006b0" providerId="AD" clId="Web-{6FE2AB59-D5B7-3082-E6D9-6CDE7E64E20E}" dt="2024-10-09T00:17:47.716" v="27" actId="20577"/>
      <pc:docMkLst>
        <pc:docMk/>
      </pc:docMkLst>
      <pc:sldChg chg="modSp">
        <pc:chgData name="Jennifer Cheryl Edgar" userId="S::jennifer.edgar@nau.edu::7372eeec-240c-47b2-a2c4-0c25aa5006b0" providerId="AD" clId="Web-{6FE2AB59-D5B7-3082-E6D9-6CDE7E64E20E}" dt="2024-10-09T00:17:47.716" v="27" actId="20577"/>
        <pc:sldMkLst>
          <pc:docMk/>
          <pc:sldMk cId="1588748203" sldId="284"/>
        </pc:sldMkLst>
        <pc:spChg chg="mod">
          <ac:chgData name="Jennifer Cheryl Edgar" userId="S::jennifer.edgar@nau.edu::7372eeec-240c-47b2-a2c4-0c25aa5006b0" providerId="AD" clId="Web-{6FE2AB59-D5B7-3082-E6D9-6CDE7E64E20E}" dt="2024-10-09T00:17:31.388" v="21" actId="20577"/>
          <ac:spMkLst>
            <pc:docMk/>
            <pc:sldMk cId="1588748203" sldId="284"/>
            <ac:spMk id="6" creationId="{5D8B5E1F-C9B9-EF70-73A3-0AB17A4CAB50}"/>
          </ac:spMkLst>
        </pc:spChg>
        <pc:spChg chg="mod">
          <ac:chgData name="Jennifer Cheryl Edgar" userId="S::jennifer.edgar@nau.edu::7372eeec-240c-47b2-a2c4-0c25aa5006b0" providerId="AD" clId="Web-{6FE2AB59-D5B7-3082-E6D9-6CDE7E64E20E}" dt="2024-10-09T00:17:34.606" v="24" actId="20577"/>
          <ac:spMkLst>
            <pc:docMk/>
            <pc:sldMk cId="1588748203" sldId="284"/>
            <ac:spMk id="9" creationId="{F2AA10DD-4111-F095-790F-2518788DD2CE}"/>
          </ac:spMkLst>
        </pc:spChg>
        <pc:spChg chg="mod">
          <ac:chgData name="Jennifer Cheryl Edgar" userId="S::jennifer.edgar@nau.edu::7372eeec-240c-47b2-a2c4-0c25aa5006b0" providerId="AD" clId="Web-{6FE2AB59-D5B7-3082-E6D9-6CDE7E64E20E}" dt="2024-10-09T00:17:47.716" v="27" actId="20577"/>
          <ac:spMkLst>
            <pc:docMk/>
            <pc:sldMk cId="1588748203" sldId="284"/>
            <ac:spMk id="11" creationId="{FDFA43AA-1470-7662-0BCA-8B297C3B3673}"/>
          </ac:spMkLst>
        </pc:spChg>
      </pc:sldChg>
      <pc:sldChg chg="modSp">
        <pc:chgData name="Jennifer Cheryl Edgar" userId="S::jennifer.edgar@nau.edu::7372eeec-240c-47b2-a2c4-0c25aa5006b0" providerId="AD" clId="Web-{6FE2AB59-D5B7-3082-E6D9-6CDE7E64E20E}" dt="2024-10-09T00:17:15.606" v="14" actId="20577"/>
        <pc:sldMkLst>
          <pc:docMk/>
          <pc:sldMk cId="1829278293" sldId="313"/>
        </pc:sldMkLst>
        <pc:spChg chg="mod">
          <ac:chgData name="Jennifer Cheryl Edgar" userId="S::jennifer.edgar@nau.edu::7372eeec-240c-47b2-a2c4-0c25aa5006b0" providerId="AD" clId="Web-{6FE2AB59-D5B7-3082-E6D9-6CDE7E64E20E}" dt="2024-10-09T00:17:01.496" v="9" actId="20577"/>
          <ac:spMkLst>
            <pc:docMk/>
            <pc:sldMk cId="1829278293" sldId="313"/>
            <ac:spMk id="10" creationId="{AF6AB208-4E93-1BD7-916B-61CF606B32E9}"/>
          </ac:spMkLst>
        </pc:spChg>
        <pc:spChg chg="mod">
          <ac:chgData name="Jennifer Cheryl Edgar" userId="S::jennifer.edgar@nau.edu::7372eeec-240c-47b2-a2c4-0c25aa5006b0" providerId="AD" clId="Web-{6FE2AB59-D5B7-3082-E6D9-6CDE7E64E20E}" dt="2024-10-09T00:17:15.606" v="14" actId="20577"/>
          <ac:spMkLst>
            <pc:docMk/>
            <pc:sldMk cId="1829278293" sldId="313"/>
            <ac:spMk id="11" creationId="{5300AF22-21AC-1343-1FB7-EB3DE3291C3A}"/>
          </ac:spMkLst>
        </pc:spChg>
        <pc:spChg chg="mod">
          <ac:chgData name="Jennifer Cheryl Edgar" userId="S::jennifer.edgar@nau.edu::7372eeec-240c-47b2-a2c4-0c25aa5006b0" providerId="AD" clId="Web-{6FE2AB59-D5B7-3082-E6D9-6CDE7E64E20E}" dt="2024-10-09T00:16:56.137" v="7" actId="20577"/>
          <ac:spMkLst>
            <pc:docMk/>
            <pc:sldMk cId="1829278293" sldId="313"/>
            <ac:spMk id="12" creationId="{20B89AC3-36BA-E28E-899B-CC2B9771A79F}"/>
          </ac:spMkLst>
        </pc:spChg>
        <pc:spChg chg="mod">
          <ac:chgData name="Jennifer Cheryl Edgar" userId="S::jennifer.edgar@nau.edu::7372eeec-240c-47b2-a2c4-0c25aa5006b0" providerId="AD" clId="Web-{6FE2AB59-D5B7-3082-E6D9-6CDE7E64E20E}" dt="2024-10-09T00:17:04.324" v="11" actId="20577"/>
          <ac:spMkLst>
            <pc:docMk/>
            <pc:sldMk cId="1829278293" sldId="313"/>
            <ac:spMk id="13" creationId="{A0838EA6-99E6-F207-D010-F37AFBDA282B}"/>
          </ac:spMkLst>
        </pc:spChg>
        <pc:spChg chg="mod">
          <ac:chgData name="Jennifer Cheryl Edgar" userId="S::jennifer.edgar@nau.edu::7372eeec-240c-47b2-a2c4-0c25aa5006b0" providerId="AD" clId="Web-{6FE2AB59-D5B7-3082-E6D9-6CDE7E64E20E}" dt="2024-10-09T00:16:52.105" v="6" actId="20577"/>
          <ac:spMkLst>
            <pc:docMk/>
            <pc:sldMk cId="1829278293" sldId="313"/>
            <ac:spMk id="14" creationId="{685FECD4-8A33-960C-5BDD-047666BC3FAC}"/>
          </ac:spMkLst>
        </pc:spChg>
      </pc:sldChg>
      <pc:sldChg chg="modSp">
        <pc:chgData name="Jennifer Cheryl Edgar" userId="S::jennifer.edgar@nau.edu::7372eeec-240c-47b2-a2c4-0c25aa5006b0" providerId="AD" clId="Web-{6FE2AB59-D5B7-3082-E6D9-6CDE7E64E20E}" dt="2024-10-09T00:17:26.997" v="19" actId="20577"/>
        <pc:sldMkLst>
          <pc:docMk/>
          <pc:sldMk cId="251117761" sldId="315"/>
        </pc:sldMkLst>
        <pc:spChg chg="mod">
          <ac:chgData name="Jennifer Cheryl Edgar" userId="S::jennifer.edgar@nau.edu::7372eeec-240c-47b2-a2c4-0c25aa5006b0" providerId="AD" clId="Web-{6FE2AB59-D5B7-3082-E6D9-6CDE7E64E20E}" dt="2024-10-09T00:17:26.997" v="19" actId="20577"/>
          <ac:spMkLst>
            <pc:docMk/>
            <pc:sldMk cId="251117761" sldId="315"/>
            <ac:spMk id="11" creationId="{7974A856-96F6-1554-62D0-EB654C9BD0B8}"/>
          </ac:spMkLst>
        </pc:spChg>
        <pc:spChg chg="mod">
          <ac:chgData name="Jennifer Cheryl Edgar" userId="S::jennifer.edgar@nau.edu::7372eeec-240c-47b2-a2c4-0c25aa5006b0" providerId="AD" clId="Web-{6FE2AB59-D5B7-3082-E6D9-6CDE7E64E20E}" dt="2024-10-09T00:17:24.591" v="18" actId="20577"/>
          <ac:spMkLst>
            <pc:docMk/>
            <pc:sldMk cId="251117761" sldId="315"/>
            <ac:spMk id="12" creationId="{A0D2B742-CF57-1A95-49DA-B5BC91DD0E5A}"/>
          </ac:spMkLst>
        </pc:spChg>
      </pc:sldChg>
      <pc:sldChg chg="addSp delSp modSp">
        <pc:chgData name="Jennifer Cheryl Edgar" userId="S::jennifer.edgar@nau.edu::7372eeec-240c-47b2-a2c4-0c25aa5006b0" providerId="AD" clId="Web-{6FE2AB59-D5B7-3082-E6D9-6CDE7E64E20E}" dt="2024-10-09T00:16:16.152" v="5" actId="1076"/>
        <pc:sldMkLst>
          <pc:docMk/>
          <pc:sldMk cId="971657298" sldId="329"/>
        </pc:sldMkLst>
        <pc:picChg chg="del">
          <ac:chgData name="Jennifer Cheryl Edgar" userId="S::jennifer.edgar@nau.edu::7372eeec-240c-47b2-a2c4-0c25aa5006b0" providerId="AD" clId="Web-{6FE2AB59-D5B7-3082-E6D9-6CDE7E64E20E}" dt="2024-10-09T00:15:50.042" v="0"/>
          <ac:picMkLst>
            <pc:docMk/>
            <pc:sldMk cId="971657298" sldId="329"/>
            <ac:picMk id="11" creationId="{BF4FC91F-EB36-A9BA-E5D3-10C7E9DB3952}"/>
          </ac:picMkLst>
        </pc:picChg>
        <pc:picChg chg="add mod">
          <ac:chgData name="Jennifer Cheryl Edgar" userId="S::jennifer.edgar@nau.edu::7372eeec-240c-47b2-a2c4-0c25aa5006b0" providerId="AD" clId="Web-{6FE2AB59-D5B7-3082-E6D9-6CDE7E64E20E}" dt="2024-10-09T00:16:16.152" v="5" actId="1076"/>
          <ac:picMkLst>
            <pc:docMk/>
            <pc:sldMk cId="971657298" sldId="329"/>
            <ac:picMk id="14" creationId="{47741C3A-94EF-4A88-4F97-2C848EE58B33}"/>
          </ac:picMkLst>
        </pc:picChg>
      </pc:sldChg>
      <pc:sldChg chg="modSp">
        <pc:chgData name="Jennifer Cheryl Edgar" userId="S::jennifer.edgar@nau.edu::7372eeec-240c-47b2-a2c4-0c25aa5006b0" providerId="AD" clId="Web-{6FE2AB59-D5B7-3082-E6D9-6CDE7E64E20E}" dt="2024-10-09T00:17:19.715" v="16" actId="20577"/>
        <pc:sldMkLst>
          <pc:docMk/>
          <pc:sldMk cId="3739283879" sldId="330"/>
        </pc:sldMkLst>
        <pc:spChg chg="mod">
          <ac:chgData name="Jennifer Cheryl Edgar" userId="S::jennifer.edgar@nau.edu::7372eeec-240c-47b2-a2c4-0c25aa5006b0" providerId="AD" clId="Web-{6FE2AB59-D5B7-3082-E6D9-6CDE7E64E20E}" dt="2024-10-09T00:17:19.715" v="16" actId="20577"/>
          <ac:spMkLst>
            <pc:docMk/>
            <pc:sldMk cId="3739283879" sldId="330"/>
            <ac:spMk id="3" creationId="{D02BE079-F2FF-3F2D-F049-CBEA5F46EAAC}"/>
          </ac:spMkLst>
        </pc:spChg>
      </pc:sldChg>
    </pc:docChg>
  </pc:docChgLst>
  <pc:docChgLst>
    <pc:chgData name="Noah Daniel Dilworth" userId="S::ndd49@nau.edu::298229d6-6c02-4552-a536-47f0e7bdffe7" providerId="AD" clId="Web-{FE9500EF-35AE-4194-87B1-F2AFA59305D5}"/>
    <pc:docChg chg="modSld">
      <pc:chgData name="Noah Daniel Dilworth" userId="S::ndd49@nau.edu::298229d6-6c02-4552-a536-47f0e7bdffe7" providerId="AD" clId="Web-{FE9500EF-35AE-4194-87B1-F2AFA59305D5}" dt="2024-10-08T23:13:28.867" v="534" actId="20577"/>
      <pc:docMkLst>
        <pc:docMk/>
      </pc:docMkLst>
      <pc:sldChg chg="modSp">
        <pc:chgData name="Noah Daniel Dilworth" userId="S::ndd49@nau.edu::298229d6-6c02-4552-a536-47f0e7bdffe7" providerId="AD" clId="Web-{FE9500EF-35AE-4194-87B1-F2AFA59305D5}" dt="2024-10-08T22:56:13.320" v="314" actId="20577"/>
        <pc:sldMkLst>
          <pc:docMk/>
          <pc:sldMk cId="2679293081" sldId="306"/>
        </pc:sldMkLst>
        <pc:spChg chg="mod">
          <ac:chgData name="Noah Daniel Dilworth" userId="S::ndd49@nau.edu::298229d6-6c02-4552-a536-47f0e7bdffe7" providerId="AD" clId="Web-{FE9500EF-35AE-4194-87B1-F2AFA59305D5}" dt="2024-10-08T22:56:13.320" v="314" actId="20577"/>
          <ac:spMkLst>
            <pc:docMk/>
            <pc:sldMk cId="2679293081" sldId="306"/>
            <ac:spMk id="10" creationId="{2B441FB5-C691-B9BC-8E84-3118DE7F244E}"/>
          </ac:spMkLst>
        </pc:spChg>
      </pc:sldChg>
      <pc:sldChg chg="modSp">
        <pc:chgData name="Noah Daniel Dilworth" userId="S::ndd49@nau.edu::298229d6-6c02-4552-a536-47f0e7bdffe7" providerId="AD" clId="Web-{FE9500EF-35AE-4194-87B1-F2AFA59305D5}" dt="2024-10-08T23:13:28.867" v="534" actId="20577"/>
        <pc:sldMkLst>
          <pc:docMk/>
          <pc:sldMk cId="2709273382" sldId="312"/>
        </pc:sldMkLst>
        <pc:spChg chg="mod">
          <ac:chgData name="Noah Daniel Dilworth" userId="S::ndd49@nau.edu::298229d6-6c02-4552-a536-47f0e7bdffe7" providerId="AD" clId="Web-{FE9500EF-35AE-4194-87B1-F2AFA59305D5}" dt="2024-10-08T23:13:28.867" v="534" actId="20577"/>
          <ac:spMkLst>
            <pc:docMk/>
            <pc:sldMk cId="2709273382" sldId="312"/>
            <ac:spMk id="11" creationId="{20967189-7118-6465-9779-BAB668FEA1B2}"/>
          </ac:spMkLst>
        </pc:spChg>
      </pc:sldChg>
      <pc:sldChg chg="addSp delSp modSp">
        <pc:chgData name="Noah Daniel Dilworth" userId="S::ndd49@nau.edu::298229d6-6c02-4552-a536-47f0e7bdffe7" providerId="AD" clId="Web-{FE9500EF-35AE-4194-87B1-F2AFA59305D5}" dt="2024-10-08T23:07:41.357" v="515" actId="1076"/>
        <pc:sldMkLst>
          <pc:docMk/>
          <pc:sldMk cId="1214647317" sldId="321"/>
        </pc:sldMkLst>
        <pc:spChg chg="del mod">
          <ac:chgData name="Noah Daniel Dilworth" userId="S::ndd49@nau.edu::298229d6-6c02-4552-a536-47f0e7bdffe7" providerId="AD" clId="Web-{FE9500EF-35AE-4194-87B1-F2AFA59305D5}" dt="2024-10-08T23:06:24.729" v="487"/>
          <ac:spMkLst>
            <pc:docMk/>
            <pc:sldMk cId="1214647317" sldId="321"/>
            <ac:spMk id="7" creationId="{C0440AAB-C9CE-58BD-DC4C-CD5F38788171}"/>
          </ac:spMkLst>
        </pc:spChg>
        <pc:spChg chg="add mod">
          <ac:chgData name="Noah Daniel Dilworth" userId="S::ndd49@nau.edu::298229d6-6c02-4552-a536-47f0e7bdffe7" providerId="AD" clId="Web-{FE9500EF-35AE-4194-87B1-F2AFA59305D5}" dt="2024-10-08T23:07:41.357" v="515" actId="1076"/>
          <ac:spMkLst>
            <pc:docMk/>
            <pc:sldMk cId="1214647317" sldId="321"/>
            <ac:spMk id="11" creationId="{C7FEFCBA-A46D-4E79-D4BD-E7DB1DA6695E}"/>
          </ac:spMkLst>
        </pc:spChg>
        <pc:picChg chg="del">
          <ac:chgData name="Noah Daniel Dilworth" userId="S::ndd49@nau.edu::298229d6-6c02-4552-a536-47f0e7bdffe7" providerId="AD" clId="Web-{FE9500EF-35AE-4194-87B1-F2AFA59305D5}" dt="2024-10-08T23:06:12.932" v="481"/>
          <ac:picMkLst>
            <pc:docMk/>
            <pc:sldMk cId="1214647317" sldId="321"/>
            <ac:picMk id="6" creationId="{53614147-AE86-6A9F-C990-E0D10A3D40A8}"/>
          </ac:picMkLst>
        </pc:picChg>
        <pc:picChg chg="add del mod">
          <ac:chgData name="Noah Daniel Dilworth" userId="S::ndd49@nau.edu::298229d6-6c02-4552-a536-47f0e7bdffe7" providerId="AD" clId="Web-{FE9500EF-35AE-4194-87B1-F2AFA59305D5}" dt="2024-10-08T23:06:50.574" v="489"/>
          <ac:picMkLst>
            <pc:docMk/>
            <pc:sldMk cId="1214647317" sldId="321"/>
            <ac:picMk id="8" creationId="{B289E8F4-7377-9C3E-C755-71A11AC2A673}"/>
          </ac:picMkLst>
        </pc:picChg>
        <pc:picChg chg="add mod">
          <ac:chgData name="Noah Daniel Dilworth" userId="S::ndd49@nau.edu::298229d6-6c02-4552-a536-47f0e7bdffe7" providerId="AD" clId="Web-{FE9500EF-35AE-4194-87B1-F2AFA59305D5}" dt="2024-10-08T23:07:40.357" v="514" actId="14100"/>
          <ac:picMkLst>
            <pc:docMk/>
            <pc:sldMk cId="1214647317" sldId="321"/>
            <ac:picMk id="9" creationId="{81C6CEDC-7FD0-160E-E0EF-276B9B51D6A6}"/>
          </ac:picMkLst>
        </pc:picChg>
      </pc:sldChg>
      <pc:sldChg chg="addSp modSp">
        <pc:chgData name="Noah Daniel Dilworth" userId="S::ndd49@nau.edu::298229d6-6c02-4552-a536-47f0e7bdffe7" providerId="AD" clId="Web-{FE9500EF-35AE-4194-87B1-F2AFA59305D5}" dt="2024-10-08T22:59:59.296" v="477" actId="20577"/>
        <pc:sldMkLst>
          <pc:docMk/>
          <pc:sldMk cId="3821036651" sldId="327"/>
        </pc:sldMkLst>
        <pc:spChg chg="add mod">
          <ac:chgData name="Noah Daniel Dilworth" userId="S::ndd49@nau.edu::298229d6-6c02-4552-a536-47f0e7bdffe7" providerId="AD" clId="Web-{FE9500EF-35AE-4194-87B1-F2AFA59305D5}" dt="2024-10-08T22:59:59.296" v="477" actId="20577"/>
          <ac:spMkLst>
            <pc:docMk/>
            <pc:sldMk cId="3821036651" sldId="327"/>
            <ac:spMk id="4" creationId="{F8800013-8FFA-3231-C294-0AA0A442AD04}"/>
          </ac:spMkLst>
        </pc:spChg>
        <pc:graphicFrameChg chg="modGraphic">
          <ac:chgData name="Noah Daniel Dilworth" userId="S::ndd49@nau.edu::298229d6-6c02-4552-a536-47f0e7bdffe7" providerId="AD" clId="Web-{FE9500EF-35AE-4194-87B1-F2AFA59305D5}" dt="2024-10-08T22:58:20.527" v="396"/>
          <ac:graphicFrameMkLst>
            <pc:docMk/>
            <pc:sldMk cId="3821036651" sldId="327"/>
            <ac:graphicFrameMk id="5" creationId="{F10365FA-E56A-F357-0713-AD652E398C63}"/>
          </ac:graphicFrameMkLst>
        </pc:graphicFrameChg>
      </pc:sldChg>
    </pc:docChg>
  </pc:docChgLst>
  <pc:docChgLst>
    <pc:chgData name="Robert Quinn Ginieczki" userId="S::rqg4@nau.edu::a4f211be-b946-496a-bc6f-8e45e22b933d" providerId="AD" clId="Web-{BB39CFFB-B5C5-3F06-04D5-573CA9E64637}"/>
    <pc:docChg chg="modSld">
      <pc:chgData name="Robert Quinn Ginieczki" userId="S::rqg4@nau.edu::a4f211be-b946-496a-bc6f-8e45e22b933d" providerId="AD" clId="Web-{BB39CFFB-B5C5-3F06-04D5-573CA9E64637}" dt="2024-10-09T19:25:14.501" v="17" actId="20577"/>
      <pc:docMkLst>
        <pc:docMk/>
      </pc:docMkLst>
      <pc:sldChg chg="modSp">
        <pc:chgData name="Robert Quinn Ginieczki" userId="S::rqg4@nau.edu::a4f211be-b946-496a-bc6f-8e45e22b933d" providerId="AD" clId="Web-{BB39CFFB-B5C5-3F06-04D5-573CA9E64637}" dt="2024-10-09T19:25:14.501" v="17" actId="20577"/>
        <pc:sldMkLst>
          <pc:docMk/>
          <pc:sldMk cId="1829278293" sldId="313"/>
        </pc:sldMkLst>
        <pc:spChg chg="mod">
          <ac:chgData name="Robert Quinn Ginieczki" userId="S::rqg4@nau.edu::a4f211be-b946-496a-bc6f-8e45e22b933d" providerId="AD" clId="Web-{BB39CFFB-B5C5-3F06-04D5-573CA9E64637}" dt="2024-10-09T19:25:04.063" v="12" actId="1076"/>
          <ac:spMkLst>
            <pc:docMk/>
            <pc:sldMk cId="1829278293" sldId="313"/>
            <ac:spMk id="10" creationId="{AF6AB208-4E93-1BD7-916B-61CF606B32E9}"/>
          </ac:spMkLst>
        </pc:spChg>
        <pc:spChg chg="mod">
          <ac:chgData name="Robert Quinn Ginieczki" userId="S::rqg4@nau.edu::a4f211be-b946-496a-bc6f-8e45e22b933d" providerId="AD" clId="Web-{BB39CFFB-B5C5-3F06-04D5-573CA9E64637}" dt="2024-10-09T19:25:06.891" v="15" actId="20577"/>
          <ac:spMkLst>
            <pc:docMk/>
            <pc:sldMk cId="1829278293" sldId="313"/>
            <ac:spMk id="11" creationId="{5300AF22-21AC-1343-1FB7-EB3DE3291C3A}"/>
          </ac:spMkLst>
        </pc:spChg>
        <pc:spChg chg="mod">
          <ac:chgData name="Robert Quinn Ginieczki" userId="S::rqg4@nau.edu::a4f211be-b946-496a-bc6f-8e45e22b933d" providerId="AD" clId="Web-{BB39CFFB-B5C5-3F06-04D5-573CA9E64637}" dt="2024-10-09T19:24:52.953" v="6" actId="20577"/>
          <ac:spMkLst>
            <pc:docMk/>
            <pc:sldMk cId="1829278293" sldId="313"/>
            <ac:spMk id="12" creationId="{20B89AC3-36BA-E28E-899B-CC2B9771A79F}"/>
          </ac:spMkLst>
        </pc:spChg>
        <pc:spChg chg="mod">
          <ac:chgData name="Robert Quinn Ginieczki" userId="S::rqg4@nau.edu::a4f211be-b946-496a-bc6f-8e45e22b933d" providerId="AD" clId="Web-{BB39CFFB-B5C5-3F06-04D5-573CA9E64637}" dt="2024-10-09T19:25:14.501" v="17" actId="20577"/>
          <ac:spMkLst>
            <pc:docMk/>
            <pc:sldMk cId="1829278293" sldId="313"/>
            <ac:spMk id="13" creationId="{A0838EA6-99E6-F207-D010-F37AFBDA282B}"/>
          </ac:spMkLst>
        </pc:spChg>
        <pc:spChg chg="mod">
          <ac:chgData name="Robert Quinn Ginieczki" userId="S::rqg4@nau.edu::a4f211be-b946-496a-bc6f-8e45e22b933d" providerId="AD" clId="Web-{BB39CFFB-B5C5-3F06-04D5-573CA9E64637}" dt="2024-10-09T19:24:48.468" v="4" actId="14100"/>
          <ac:spMkLst>
            <pc:docMk/>
            <pc:sldMk cId="1829278293" sldId="313"/>
            <ac:spMk id="14" creationId="{685FECD4-8A33-960C-5BDD-047666BC3FAC}"/>
          </ac:spMkLst>
        </pc:spChg>
      </pc:sldChg>
    </pc:docChg>
  </pc:docChgLst>
  <pc:docChgLst>
    <pc:chgData name="Noah Daniel Dilworth" userId="S::ndd49@nau.edu::298229d6-6c02-4552-a536-47f0e7bdffe7" providerId="AD" clId="Web-{81BFE0FA-CEF6-447A-AC97-CD8BB475EBD8}"/>
    <pc:docChg chg="modSld">
      <pc:chgData name="Noah Daniel Dilworth" userId="S::ndd49@nau.edu::298229d6-6c02-4552-a536-47f0e7bdffe7" providerId="AD" clId="Web-{81BFE0FA-CEF6-447A-AC97-CD8BB475EBD8}" dt="2024-10-08T00:32:41.868" v="31" actId="14100"/>
      <pc:docMkLst>
        <pc:docMk/>
      </pc:docMkLst>
      <pc:sldChg chg="modSp">
        <pc:chgData name="Noah Daniel Dilworth" userId="S::ndd49@nau.edu::298229d6-6c02-4552-a536-47f0e7bdffe7" providerId="AD" clId="Web-{81BFE0FA-CEF6-447A-AC97-CD8BB475EBD8}" dt="2024-10-08T00:28:10.044" v="14" actId="20577"/>
        <pc:sldMkLst>
          <pc:docMk/>
          <pc:sldMk cId="2070545136" sldId="305"/>
        </pc:sldMkLst>
        <pc:spChg chg="mod">
          <ac:chgData name="Noah Daniel Dilworth" userId="S::ndd49@nau.edu::298229d6-6c02-4552-a536-47f0e7bdffe7" providerId="AD" clId="Web-{81BFE0FA-CEF6-447A-AC97-CD8BB475EBD8}" dt="2024-10-08T00:28:10.044" v="14" actId="20577"/>
          <ac:spMkLst>
            <pc:docMk/>
            <pc:sldMk cId="2070545136" sldId="305"/>
            <ac:spMk id="7" creationId="{65C4FAB4-FEC1-7E7A-0CD3-CFD2018DA7D3}"/>
          </ac:spMkLst>
        </pc:spChg>
        <pc:spChg chg="mod">
          <ac:chgData name="Noah Daniel Dilworth" userId="S::ndd49@nau.edu::298229d6-6c02-4552-a536-47f0e7bdffe7" providerId="AD" clId="Web-{81BFE0FA-CEF6-447A-AC97-CD8BB475EBD8}" dt="2024-10-08T00:28:09.263" v="13" actId="20577"/>
          <ac:spMkLst>
            <pc:docMk/>
            <pc:sldMk cId="2070545136" sldId="305"/>
            <ac:spMk id="8" creationId="{8484D22F-A402-1F20-CAF7-883FFD2F81E4}"/>
          </ac:spMkLst>
        </pc:spChg>
      </pc:sldChg>
      <pc:sldChg chg="addSp delSp modSp">
        <pc:chgData name="Noah Daniel Dilworth" userId="S::ndd49@nau.edu::298229d6-6c02-4552-a536-47f0e7bdffe7" providerId="AD" clId="Web-{81BFE0FA-CEF6-447A-AC97-CD8BB475EBD8}" dt="2024-10-08T00:32:41.868" v="31" actId="14100"/>
        <pc:sldMkLst>
          <pc:docMk/>
          <pc:sldMk cId="2679293081" sldId="306"/>
        </pc:sldMkLst>
        <pc:spChg chg="add del mod">
          <ac:chgData name="Noah Daniel Dilworth" userId="S::ndd49@nau.edu::298229d6-6c02-4552-a536-47f0e7bdffe7" providerId="AD" clId="Web-{81BFE0FA-CEF6-447A-AC97-CD8BB475EBD8}" dt="2024-10-08T00:28:12.419" v="17"/>
          <ac:spMkLst>
            <pc:docMk/>
            <pc:sldMk cId="2679293081" sldId="306"/>
            <ac:spMk id="6" creationId="{17D57C60-F5BB-A59C-00A3-DEDE5718A4E7}"/>
          </ac:spMkLst>
        </pc:spChg>
        <pc:spChg chg="add del mod">
          <ac:chgData name="Noah Daniel Dilworth" userId="S::ndd49@nau.edu::298229d6-6c02-4552-a536-47f0e7bdffe7" providerId="AD" clId="Web-{81BFE0FA-CEF6-447A-AC97-CD8BB475EBD8}" dt="2024-10-08T00:31:31.381" v="19"/>
          <ac:spMkLst>
            <pc:docMk/>
            <pc:sldMk cId="2679293081" sldId="306"/>
            <ac:spMk id="12" creationId="{7B6401D7-6EAD-492C-5C3D-41D3810C7C2B}"/>
          </ac:spMkLst>
        </pc:spChg>
        <pc:spChg chg="add del mod">
          <ac:chgData name="Noah Daniel Dilworth" userId="S::ndd49@nau.edu::298229d6-6c02-4552-a536-47f0e7bdffe7" providerId="AD" clId="Web-{81BFE0FA-CEF6-447A-AC97-CD8BB475EBD8}" dt="2024-10-08T00:32:22.258" v="24"/>
          <ac:spMkLst>
            <pc:docMk/>
            <pc:sldMk cId="2679293081" sldId="306"/>
            <ac:spMk id="15" creationId="{74265DB5-6E98-70BA-37A6-711BB20ED329}"/>
          </ac:spMkLst>
        </pc:spChg>
        <pc:spChg chg="add del mod">
          <ac:chgData name="Noah Daniel Dilworth" userId="S::ndd49@nau.edu::298229d6-6c02-4552-a536-47f0e7bdffe7" providerId="AD" clId="Web-{81BFE0FA-CEF6-447A-AC97-CD8BB475EBD8}" dt="2024-10-08T00:32:33.461" v="27"/>
          <ac:spMkLst>
            <pc:docMk/>
            <pc:sldMk cId="2679293081" sldId="306"/>
            <ac:spMk id="18" creationId="{64BE06C2-B44B-C0D6-74F9-0431E05FA8BD}"/>
          </ac:spMkLst>
        </pc:spChg>
        <pc:picChg chg="add del">
          <ac:chgData name="Noah Daniel Dilworth" userId="S::ndd49@nau.edu::298229d6-6c02-4552-a536-47f0e7bdffe7" providerId="AD" clId="Web-{81BFE0FA-CEF6-447A-AC97-CD8BB475EBD8}" dt="2024-10-08T00:31:24.302" v="18"/>
          <ac:picMkLst>
            <pc:docMk/>
            <pc:sldMk cId="2679293081" sldId="306"/>
            <ac:picMk id="7" creationId="{229052AD-C912-DBBE-362F-21F0E578B52D}"/>
          </ac:picMkLst>
        </pc:picChg>
        <pc:picChg chg="add del mod ord">
          <ac:chgData name="Noah Daniel Dilworth" userId="S::ndd49@nau.edu::298229d6-6c02-4552-a536-47f0e7bdffe7" providerId="AD" clId="Web-{81BFE0FA-CEF6-447A-AC97-CD8BB475EBD8}" dt="2024-10-08T00:28:11.731" v="16"/>
          <ac:picMkLst>
            <pc:docMk/>
            <pc:sldMk cId="2679293081" sldId="306"/>
            <ac:picMk id="8" creationId="{7F50BE72-4CEF-7332-6CAE-1211403B5D7F}"/>
          </ac:picMkLst>
        </pc:picChg>
        <pc:picChg chg="add del mod ord">
          <ac:chgData name="Noah Daniel Dilworth" userId="S::ndd49@nau.edu::298229d6-6c02-4552-a536-47f0e7bdffe7" providerId="AD" clId="Web-{81BFE0FA-CEF6-447A-AC97-CD8BB475EBD8}" dt="2024-10-08T00:32:19.242" v="23"/>
          <ac:picMkLst>
            <pc:docMk/>
            <pc:sldMk cId="2679293081" sldId="306"/>
            <ac:picMk id="13" creationId="{854BA282-AC2E-77BC-22C4-D49E1BC72D75}"/>
          </ac:picMkLst>
        </pc:picChg>
        <pc:picChg chg="add del mod ord">
          <ac:chgData name="Noah Daniel Dilworth" userId="S::ndd49@nau.edu::298229d6-6c02-4552-a536-47f0e7bdffe7" providerId="AD" clId="Web-{81BFE0FA-CEF6-447A-AC97-CD8BB475EBD8}" dt="2024-10-08T00:32:26.649" v="26"/>
          <ac:picMkLst>
            <pc:docMk/>
            <pc:sldMk cId="2679293081" sldId="306"/>
            <ac:picMk id="16" creationId="{D51AB4EB-3512-6CE2-53F2-86B5E35322DC}"/>
          </ac:picMkLst>
        </pc:picChg>
        <pc:picChg chg="add mod ord">
          <ac:chgData name="Noah Daniel Dilworth" userId="S::ndd49@nau.edu::298229d6-6c02-4552-a536-47f0e7bdffe7" providerId="AD" clId="Web-{81BFE0FA-CEF6-447A-AC97-CD8BB475EBD8}" dt="2024-10-08T00:32:41.868" v="31" actId="14100"/>
          <ac:picMkLst>
            <pc:docMk/>
            <pc:sldMk cId="2679293081" sldId="306"/>
            <ac:picMk id="19" creationId="{6842BDBC-EC20-E66F-84B0-C33474941E7D}"/>
          </ac:picMkLst>
        </pc:picChg>
      </pc:sldChg>
    </pc:docChg>
  </pc:docChgLst>
  <pc:docChgLst>
    <pc:chgData name="Jennifer Cheryl Edgar" userId="S::jennifer.edgar@nau.edu::7372eeec-240c-47b2-a2c4-0c25aa5006b0" providerId="AD" clId="Web-{F3BE9E2A-C5C0-6DE2-9F62-56E6A8D517ED}"/>
    <pc:docChg chg="modSld">
      <pc:chgData name="Jennifer Cheryl Edgar" userId="S::jennifer.edgar@nau.edu::7372eeec-240c-47b2-a2c4-0c25aa5006b0" providerId="AD" clId="Web-{F3BE9E2A-C5C0-6DE2-9F62-56E6A8D517ED}" dt="2024-10-06T19:52:54.483" v="109"/>
      <pc:docMkLst>
        <pc:docMk/>
      </pc:docMkLst>
      <pc:sldChg chg="addSp delSp modSp delAnim">
        <pc:chgData name="Jennifer Cheryl Edgar" userId="S::jennifer.edgar@nau.edu::7372eeec-240c-47b2-a2c4-0c25aa5006b0" providerId="AD" clId="Web-{F3BE9E2A-C5C0-6DE2-9F62-56E6A8D517ED}" dt="2024-10-06T19:52:54.483" v="109"/>
        <pc:sldMkLst>
          <pc:docMk/>
          <pc:sldMk cId="4030214077" sldId="276"/>
        </pc:sldMkLst>
        <pc:spChg chg="del mod">
          <ac:chgData name="Jennifer Cheryl Edgar" userId="S::jennifer.edgar@nau.edu::7372eeec-240c-47b2-a2c4-0c25aa5006b0" providerId="AD" clId="Web-{F3BE9E2A-C5C0-6DE2-9F62-56E6A8D517ED}" dt="2024-10-06T19:49:28.220" v="75"/>
          <ac:spMkLst>
            <pc:docMk/>
            <pc:sldMk cId="4030214077" sldId="276"/>
            <ac:spMk id="4" creationId="{21CE0643-203B-4E4E-9759-7F5864D18A4D}"/>
          </ac:spMkLst>
        </pc:spChg>
        <pc:spChg chg="add">
          <ac:chgData name="Jennifer Cheryl Edgar" userId="S::jennifer.edgar@nau.edu::7372eeec-240c-47b2-a2c4-0c25aa5006b0" providerId="AD" clId="Web-{F3BE9E2A-C5C0-6DE2-9F62-56E6A8D517ED}" dt="2024-10-06T19:49:35.783" v="76"/>
          <ac:spMkLst>
            <pc:docMk/>
            <pc:sldMk cId="4030214077" sldId="276"/>
            <ac:spMk id="23" creationId="{A7A63A82-CCE2-C6B2-1BD2-CD84DDDE81BE}"/>
          </ac:spMkLst>
        </pc:spChg>
        <pc:picChg chg="del">
          <ac:chgData name="Jennifer Cheryl Edgar" userId="S::jennifer.edgar@nau.edu::7372eeec-240c-47b2-a2c4-0c25aa5006b0" providerId="AD" clId="Web-{F3BE9E2A-C5C0-6DE2-9F62-56E6A8D517ED}" dt="2024-10-06T19:52:54.483" v="109"/>
          <ac:picMkLst>
            <pc:docMk/>
            <pc:sldMk cId="4030214077" sldId="276"/>
            <ac:picMk id="14" creationId="{38DF6D0A-6E4C-1125-87DC-B97A8013CA68}"/>
          </ac:picMkLst>
        </pc:picChg>
      </pc:sldChg>
      <pc:sldChg chg="modSp">
        <pc:chgData name="Jennifer Cheryl Edgar" userId="S::jennifer.edgar@nau.edu::7372eeec-240c-47b2-a2c4-0c25aa5006b0" providerId="AD" clId="Web-{F3BE9E2A-C5C0-6DE2-9F62-56E6A8D517ED}" dt="2024-10-06T19:46:38.552" v="61" actId="20577"/>
        <pc:sldMkLst>
          <pc:docMk/>
          <pc:sldMk cId="1586533408" sldId="277"/>
        </pc:sldMkLst>
        <pc:spChg chg="mod">
          <ac:chgData name="Jennifer Cheryl Edgar" userId="S::jennifer.edgar@nau.edu::7372eeec-240c-47b2-a2c4-0c25aa5006b0" providerId="AD" clId="Web-{F3BE9E2A-C5C0-6DE2-9F62-56E6A8D517ED}" dt="2024-10-06T19:46:38.552" v="61" actId="20577"/>
          <ac:spMkLst>
            <pc:docMk/>
            <pc:sldMk cId="1586533408" sldId="277"/>
            <ac:spMk id="2" creationId="{3C9ED96B-9CE6-4F3F-B1B2-A3B9458B04D4}"/>
          </ac:spMkLst>
        </pc:spChg>
        <pc:spChg chg="mod">
          <ac:chgData name="Jennifer Cheryl Edgar" userId="S::jennifer.edgar@nau.edu::7372eeec-240c-47b2-a2c4-0c25aa5006b0" providerId="AD" clId="Web-{F3BE9E2A-C5C0-6DE2-9F62-56E6A8D517ED}" dt="2024-10-06T19:44:35.028" v="51" actId="1076"/>
          <ac:spMkLst>
            <pc:docMk/>
            <pc:sldMk cId="1586533408" sldId="277"/>
            <ac:spMk id="3" creationId="{359DBDAB-C494-4B47-9CAC-5E1C42F9263F}"/>
          </ac:spMkLst>
        </pc:spChg>
      </pc:sldChg>
      <pc:sldChg chg="modSp">
        <pc:chgData name="Jennifer Cheryl Edgar" userId="S::jennifer.edgar@nau.edu::7372eeec-240c-47b2-a2c4-0c25aa5006b0" providerId="AD" clId="Web-{F3BE9E2A-C5C0-6DE2-9F62-56E6A8D517ED}" dt="2024-10-06T19:50:49.959" v="105" actId="20577"/>
        <pc:sldMkLst>
          <pc:docMk/>
          <pc:sldMk cId="1588748203" sldId="284"/>
        </pc:sldMkLst>
        <pc:spChg chg="mod">
          <ac:chgData name="Jennifer Cheryl Edgar" userId="S::jennifer.edgar@nau.edu::7372eeec-240c-47b2-a2c4-0c25aa5006b0" providerId="AD" clId="Web-{F3BE9E2A-C5C0-6DE2-9F62-56E6A8D517ED}" dt="2024-10-06T19:50:49.959" v="105" actId="20577"/>
          <ac:spMkLst>
            <pc:docMk/>
            <pc:sldMk cId="1588748203" sldId="284"/>
            <ac:spMk id="4" creationId="{F72C2A9D-86F3-9811-86FF-37B5C6BDC58C}"/>
          </ac:spMkLst>
        </pc:spChg>
      </pc:sldChg>
      <pc:sldChg chg="modSp">
        <pc:chgData name="Jennifer Cheryl Edgar" userId="S::jennifer.edgar@nau.edu::7372eeec-240c-47b2-a2c4-0c25aa5006b0" providerId="AD" clId="Web-{F3BE9E2A-C5C0-6DE2-9F62-56E6A8D517ED}" dt="2024-10-06T19:51:06.585" v="108" actId="20577"/>
        <pc:sldMkLst>
          <pc:docMk/>
          <pc:sldMk cId="2614684967" sldId="285"/>
        </pc:sldMkLst>
        <pc:spChg chg="mod">
          <ac:chgData name="Jennifer Cheryl Edgar" userId="S::jennifer.edgar@nau.edu::7372eeec-240c-47b2-a2c4-0c25aa5006b0" providerId="AD" clId="Web-{F3BE9E2A-C5C0-6DE2-9F62-56E6A8D517ED}" dt="2024-10-06T19:50:55.694" v="107" actId="20577"/>
          <ac:spMkLst>
            <pc:docMk/>
            <pc:sldMk cId="2614684967" sldId="285"/>
            <ac:spMk id="3" creationId="{D30074A6-3134-7704-F5D2-02E1844CC428}"/>
          </ac:spMkLst>
        </pc:spChg>
        <pc:spChg chg="mod">
          <ac:chgData name="Jennifer Cheryl Edgar" userId="S::jennifer.edgar@nau.edu::7372eeec-240c-47b2-a2c4-0c25aa5006b0" providerId="AD" clId="Web-{F3BE9E2A-C5C0-6DE2-9F62-56E6A8D517ED}" dt="2024-10-06T19:51:06.585" v="108" actId="20577"/>
          <ac:spMkLst>
            <pc:docMk/>
            <pc:sldMk cId="2614684967" sldId="285"/>
            <ac:spMk id="6" creationId="{D582F185-E0CB-44F8-BF93-B787A61D2ABD}"/>
          </ac:spMkLst>
        </pc:spChg>
      </pc:sldChg>
      <pc:sldChg chg="modSp">
        <pc:chgData name="Jennifer Cheryl Edgar" userId="S::jennifer.edgar@nau.edu::7372eeec-240c-47b2-a2c4-0c25aa5006b0" providerId="AD" clId="Web-{F3BE9E2A-C5C0-6DE2-9F62-56E6A8D517ED}" dt="2024-10-06T19:49:23.500" v="74" actId="20577"/>
        <pc:sldMkLst>
          <pc:docMk/>
          <pc:sldMk cId="2070545136" sldId="305"/>
        </pc:sldMkLst>
        <pc:spChg chg="mod">
          <ac:chgData name="Jennifer Cheryl Edgar" userId="S::jennifer.edgar@nau.edu::7372eeec-240c-47b2-a2c4-0c25aa5006b0" providerId="AD" clId="Web-{F3BE9E2A-C5C0-6DE2-9F62-56E6A8D517ED}" dt="2024-10-06T19:49:23.500" v="74" actId="20577"/>
          <ac:spMkLst>
            <pc:docMk/>
            <pc:sldMk cId="2070545136" sldId="305"/>
            <ac:spMk id="4" creationId="{B2ECCEE6-A9C8-D108-680D-B2F95BEA7FDF}"/>
          </ac:spMkLst>
        </pc:spChg>
      </pc:sldChg>
      <pc:sldChg chg="modSp">
        <pc:chgData name="Jennifer Cheryl Edgar" userId="S::jennifer.edgar@nau.edu::7372eeec-240c-47b2-a2c4-0c25aa5006b0" providerId="AD" clId="Web-{F3BE9E2A-C5C0-6DE2-9F62-56E6A8D517ED}" dt="2024-10-06T19:49:47.846" v="78" actId="20577"/>
        <pc:sldMkLst>
          <pc:docMk/>
          <pc:sldMk cId="2679293081" sldId="306"/>
        </pc:sldMkLst>
        <pc:spChg chg="mod">
          <ac:chgData name="Jennifer Cheryl Edgar" userId="S::jennifer.edgar@nau.edu::7372eeec-240c-47b2-a2c4-0c25aa5006b0" providerId="AD" clId="Web-{F3BE9E2A-C5C0-6DE2-9F62-56E6A8D517ED}" dt="2024-10-06T19:49:47.846" v="78" actId="20577"/>
          <ac:spMkLst>
            <pc:docMk/>
            <pc:sldMk cId="2679293081" sldId="306"/>
            <ac:spMk id="4" creationId="{EC985DE1-3988-6095-B424-FF3D5607973E}"/>
          </ac:spMkLst>
        </pc:spChg>
      </pc:sldChg>
      <pc:sldChg chg="modSp">
        <pc:chgData name="Jennifer Cheryl Edgar" userId="S::jennifer.edgar@nau.edu::7372eeec-240c-47b2-a2c4-0c25aa5006b0" providerId="AD" clId="Web-{F3BE9E2A-C5C0-6DE2-9F62-56E6A8D517ED}" dt="2024-10-06T19:50:28.817" v="94" actId="20577"/>
        <pc:sldMkLst>
          <pc:docMk/>
          <pc:sldMk cId="315646664" sldId="308"/>
        </pc:sldMkLst>
        <pc:spChg chg="mod">
          <ac:chgData name="Jennifer Cheryl Edgar" userId="S::jennifer.edgar@nau.edu::7372eeec-240c-47b2-a2c4-0c25aa5006b0" providerId="AD" clId="Web-{F3BE9E2A-C5C0-6DE2-9F62-56E6A8D517ED}" dt="2024-10-06T19:50:28.817" v="94" actId="20577"/>
          <ac:spMkLst>
            <pc:docMk/>
            <pc:sldMk cId="315646664" sldId="308"/>
            <ac:spMk id="4" creationId="{724DE74B-5CAF-038F-E158-2FA378BD23A7}"/>
          </ac:spMkLst>
        </pc:spChg>
      </pc:sldChg>
      <pc:sldChg chg="modSp">
        <pc:chgData name="Jennifer Cheryl Edgar" userId="S::jennifer.edgar@nau.edu::7372eeec-240c-47b2-a2c4-0c25aa5006b0" providerId="AD" clId="Web-{F3BE9E2A-C5C0-6DE2-9F62-56E6A8D517ED}" dt="2024-10-06T19:50:36.521" v="99" actId="20577"/>
        <pc:sldMkLst>
          <pc:docMk/>
          <pc:sldMk cId="1376906171" sldId="311"/>
        </pc:sldMkLst>
        <pc:spChg chg="mod">
          <ac:chgData name="Jennifer Cheryl Edgar" userId="S::jennifer.edgar@nau.edu::7372eeec-240c-47b2-a2c4-0c25aa5006b0" providerId="AD" clId="Web-{F3BE9E2A-C5C0-6DE2-9F62-56E6A8D517ED}" dt="2024-10-06T19:50:36.521" v="99" actId="20577"/>
          <ac:spMkLst>
            <pc:docMk/>
            <pc:sldMk cId="1376906171" sldId="311"/>
            <ac:spMk id="5" creationId="{BCDE1B1F-F8CA-D497-AEBE-255BE452E26B}"/>
          </ac:spMkLst>
        </pc:spChg>
      </pc:sldChg>
      <pc:sldChg chg="modSp">
        <pc:chgData name="Jennifer Cheryl Edgar" userId="S::jennifer.edgar@nau.edu::7372eeec-240c-47b2-a2c4-0c25aa5006b0" providerId="AD" clId="Web-{F3BE9E2A-C5C0-6DE2-9F62-56E6A8D517ED}" dt="2024-10-06T19:50:33.458" v="97" actId="20577"/>
        <pc:sldMkLst>
          <pc:docMk/>
          <pc:sldMk cId="2709273382" sldId="312"/>
        </pc:sldMkLst>
        <pc:spChg chg="mod">
          <ac:chgData name="Jennifer Cheryl Edgar" userId="S::jennifer.edgar@nau.edu::7372eeec-240c-47b2-a2c4-0c25aa5006b0" providerId="AD" clId="Web-{F3BE9E2A-C5C0-6DE2-9F62-56E6A8D517ED}" dt="2024-10-06T19:50:33.458" v="97" actId="20577"/>
          <ac:spMkLst>
            <pc:docMk/>
            <pc:sldMk cId="2709273382" sldId="312"/>
            <ac:spMk id="5" creationId="{05046E46-B331-0EF1-DECC-BC62172258E3}"/>
          </ac:spMkLst>
        </pc:spChg>
      </pc:sldChg>
      <pc:sldChg chg="modSp">
        <pc:chgData name="Jennifer Cheryl Edgar" userId="S::jennifer.edgar@nau.edu::7372eeec-240c-47b2-a2c4-0c25aa5006b0" providerId="AD" clId="Web-{F3BE9E2A-C5C0-6DE2-9F62-56E6A8D517ED}" dt="2024-10-06T19:50:43.006" v="101" actId="20577"/>
        <pc:sldMkLst>
          <pc:docMk/>
          <pc:sldMk cId="1829278293" sldId="313"/>
        </pc:sldMkLst>
        <pc:spChg chg="mod">
          <ac:chgData name="Jennifer Cheryl Edgar" userId="S::jennifer.edgar@nau.edu::7372eeec-240c-47b2-a2c4-0c25aa5006b0" providerId="AD" clId="Web-{F3BE9E2A-C5C0-6DE2-9F62-56E6A8D517ED}" dt="2024-10-06T19:50:43.006" v="101" actId="20577"/>
          <ac:spMkLst>
            <pc:docMk/>
            <pc:sldMk cId="1829278293" sldId="313"/>
            <ac:spMk id="15" creationId="{09C84CC4-7ADC-CB89-AF37-606433F80B15}"/>
          </ac:spMkLst>
        </pc:spChg>
      </pc:sldChg>
      <pc:sldChg chg="delSp modSp delAnim">
        <pc:chgData name="Jennifer Cheryl Edgar" userId="S::jennifer.edgar@nau.edu::7372eeec-240c-47b2-a2c4-0c25aa5006b0" providerId="AD" clId="Web-{F3BE9E2A-C5C0-6DE2-9F62-56E6A8D517ED}" dt="2024-10-06T19:48:54.155" v="71" actId="14100"/>
        <pc:sldMkLst>
          <pc:docMk/>
          <pc:sldMk cId="3315737935" sldId="314"/>
        </pc:sldMkLst>
        <pc:spChg chg="mod">
          <ac:chgData name="Jennifer Cheryl Edgar" userId="S::jennifer.edgar@nau.edu::7372eeec-240c-47b2-a2c4-0c25aa5006b0" providerId="AD" clId="Web-{F3BE9E2A-C5C0-6DE2-9F62-56E6A8D517ED}" dt="2024-10-06T19:48:16.840" v="67" actId="14100"/>
          <ac:spMkLst>
            <pc:docMk/>
            <pc:sldMk cId="3315737935" sldId="314"/>
            <ac:spMk id="4" creationId="{F7C62FB2-D47E-4DAE-8061-B282A2B00AD8}"/>
          </ac:spMkLst>
        </pc:spChg>
        <pc:spChg chg="mod">
          <ac:chgData name="Jennifer Cheryl Edgar" userId="S::jennifer.edgar@nau.edu::7372eeec-240c-47b2-a2c4-0c25aa5006b0" providerId="AD" clId="Web-{F3BE9E2A-C5C0-6DE2-9F62-56E6A8D517ED}" dt="2024-10-06T19:48:54.155" v="71" actId="14100"/>
          <ac:spMkLst>
            <pc:docMk/>
            <pc:sldMk cId="3315737935" sldId="314"/>
            <ac:spMk id="5" creationId="{E4B38821-9D0D-D3BB-E4C1-BAAB7AD8501E}"/>
          </ac:spMkLst>
        </pc:spChg>
        <pc:picChg chg="del">
          <ac:chgData name="Jennifer Cheryl Edgar" userId="S::jennifer.edgar@nau.edu::7372eeec-240c-47b2-a2c4-0c25aa5006b0" providerId="AD" clId="Web-{F3BE9E2A-C5C0-6DE2-9F62-56E6A8D517ED}" dt="2024-10-06T19:48:19.387" v="68"/>
          <ac:picMkLst>
            <pc:docMk/>
            <pc:sldMk cId="3315737935" sldId="314"/>
            <ac:picMk id="42" creationId="{8922052B-534A-1DFD-1AA3-2F4C78C812B5}"/>
          </ac:picMkLst>
        </pc:picChg>
      </pc:sldChg>
      <pc:sldChg chg="modSp">
        <pc:chgData name="Jennifer Cheryl Edgar" userId="S::jennifer.edgar@nau.edu::7372eeec-240c-47b2-a2c4-0c25aa5006b0" providerId="AD" clId="Web-{F3BE9E2A-C5C0-6DE2-9F62-56E6A8D517ED}" dt="2024-10-06T19:50:47.068" v="103" actId="20577"/>
        <pc:sldMkLst>
          <pc:docMk/>
          <pc:sldMk cId="251117761" sldId="315"/>
        </pc:sldMkLst>
        <pc:spChg chg="mod">
          <ac:chgData name="Jennifer Cheryl Edgar" userId="S::jennifer.edgar@nau.edu::7372eeec-240c-47b2-a2c4-0c25aa5006b0" providerId="AD" clId="Web-{F3BE9E2A-C5C0-6DE2-9F62-56E6A8D517ED}" dt="2024-10-06T19:50:47.068" v="103" actId="20577"/>
          <ac:spMkLst>
            <pc:docMk/>
            <pc:sldMk cId="251117761" sldId="315"/>
            <ac:spMk id="3" creationId="{C45B0EBB-F1FD-241E-25F0-31A29DCF64E1}"/>
          </ac:spMkLst>
        </pc:spChg>
      </pc:sldChg>
      <pc:sldChg chg="modSp">
        <pc:chgData name="Jennifer Cheryl Edgar" userId="S::jennifer.edgar@nau.edu::7372eeec-240c-47b2-a2c4-0c25aa5006b0" providerId="AD" clId="Web-{F3BE9E2A-C5C0-6DE2-9F62-56E6A8D517ED}" dt="2024-10-06T19:50:13.973" v="86" actId="20577"/>
        <pc:sldMkLst>
          <pc:docMk/>
          <pc:sldMk cId="1334128684" sldId="316"/>
        </pc:sldMkLst>
        <pc:spChg chg="mod">
          <ac:chgData name="Jennifer Cheryl Edgar" userId="S::jennifer.edgar@nau.edu::7372eeec-240c-47b2-a2c4-0c25aa5006b0" providerId="AD" clId="Web-{F3BE9E2A-C5C0-6DE2-9F62-56E6A8D517ED}" dt="2024-10-06T19:50:13.973" v="86" actId="20577"/>
          <ac:spMkLst>
            <pc:docMk/>
            <pc:sldMk cId="1334128684" sldId="316"/>
            <ac:spMk id="3" creationId="{A4F72580-23F1-FB33-9E03-8432138455E4}"/>
          </ac:spMkLst>
        </pc:spChg>
      </pc:sldChg>
      <pc:sldChg chg="modSp">
        <pc:chgData name="Jennifer Cheryl Edgar" userId="S::jennifer.edgar@nau.edu::7372eeec-240c-47b2-a2c4-0c25aa5006b0" providerId="AD" clId="Web-{F3BE9E2A-C5C0-6DE2-9F62-56E6A8D517ED}" dt="2024-10-06T19:49:56.081" v="80" actId="20577"/>
        <pc:sldMkLst>
          <pc:docMk/>
          <pc:sldMk cId="488139094" sldId="320"/>
        </pc:sldMkLst>
        <pc:spChg chg="mod">
          <ac:chgData name="Jennifer Cheryl Edgar" userId="S::jennifer.edgar@nau.edu::7372eeec-240c-47b2-a2c4-0c25aa5006b0" providerId="AD" clId="Web-{F3BE9E2A-C5C0-6DE2-9F62-56E6A8D517ED}" dt="2024-10-06T19:49:56.081" v="80" actId="20577"/>
          <ac:spMkLst>
            <pc:docMk/>
            <pc:sldMk cId="488139094" sldId="320"/>
            <ac:spMk id="6" creationId="{72B1A80C-0AB7-EB7C-CF44-D6C28495FAE0}"/>
          </ac:spMkLst>
        </pc:spChg>
      </pc:sldChg>
      <pc:sldChg chg="modSp">
        <pc:chgData name="Jennifer Cheryl Edgar" userId="S::jennifer.edgar@nau.edu::7372eeec-240c-47b2-a2c4-0c25aa5006b0" providerId="AD" clId="Web-{F3BE9E2A-C5C0-6DE2-9F62-56E6A8D517ED}" dt="2024-10-06T19:50:09.582" v="84" actId="20577"/>
        <pc:sldMkLst>
          <pc:docMk/>
          <pc:sldMk cId="1214647317" sldId="321"/>
        </pc:sldMkLst>
        <pc:spChg chg="mod">
          <ac:chgData name="Jennifer Cheryl Edgar" userId="S::jennifer.edgar@nau.edu::7372eeec-240c-47b2-a2c4-0c25aa5006b0" providerId="AD" clId="Web-{F3BE9E2A-C5C0-6DE2-9F62-56E6A8D517ED}" dt="2024-10-06T19:50:09.582" v="84" actId="20577"/>
          <ac:spMkLst>
            <pc:docMk/>
            <pc:sldMk cId="1214647317" sldId="321"/>
            <ac:spMk id="5" creationId="{E4805817-0079-CC4B-CAD3-ED8EC55D1E31}"/>
          </ac:spMkLst>
        </pc:spChg>
      </pc:sldChg>
      <pc:sldChg chg="modSp">
        <pc:chgData name="Jennifer Cheryl Edgar" userId="S::jennifer.edgar@nau.edu::7372eeec-240c-47b2-a2c4-0c25aa5006b0" providerId="AD" clId="Web-{F3BE9E2A-C5C0-6DE2-9F62-56E6A8D517ED}" dt="2024-10-06T19:50:19.973" v="88" actId="20577"/>
        <pc:sldMkLst>
          <pc:docMk/>
          <pc:sldMk cId="2970826733" sldId="324"/>
        </pc:sldMkLst>
        <pc:spChg chg="mod">
          <ac:chgData name="Jennifer Cheryl Edgar" userId="S::jennifer.edgar@nau.edu::7372eeec-240c-47b2-a2c4-0c25aa5006b0" providerId="AD" clId="Web-{F3BE9E2A-C5C0-6DE2-9F62-56E6A8D517ED}" dt="2024-10-06T19:50:19.973" v="88" actId="20577"/>
          <ac:spMkLst>
            <pc:docMk/>
            <pc:sldMk cId="2970826733" sldId="324"/>
            <ac:spMk id="4" creationId="{EF1BA024-2319-3A80-BFD9-92277D6C0BAC}"/>
          </ac:spMkLst>
        </pc:spChg>
      </pc:sldChg>
      <pc:sldChg chg="modSp">
        <pc:chgData name="Jennifer Cheryl Edgar" userId="S::jennifer.edgar@nau.edu::7372eeec-240c-47b2-a2c4-0c25aa5006b0" providerId="AD" clId="Web-{F3BE9E2A-C5C0-6DE2-9F62-56E6A8D517ED}" dt="2024-10-06T19:50:03.847" v="82" actId="20577"/>
        <pc:sldMkLst>
          <pc:docMk/>
          <pc:sldMk cId="3821036651" sldId="327"/>
        </pc:sldMkLst>
        <pc:spChg chg="mod">
          <ac:chgData name="Jennifer Cheryl Edgar" userId="S::jennifer.edgar@nau.edu::7372eeec-240c-47b2-a2c4-0c25aa5006b0" providerId="AD" clId="Web-{F3BE9E2A-C5C0-6DE2-9F62-56E6A8D517ED}" dt="2024-10-06T19:50:03.847" v="82" actId="20577"/>
          <ac:spMkLst>
            <pc:docMk/>
            <pc:sldMk cId="3821036651" sldId="327"/>
            <ac:spMk id="8" creationId="{EBF35042-62C3-F6BC-0853-A8A30E52301C}"/>
          </ac:spMkLst>
        </pc:spChg>
      </pc:sldChg>
      <pc:sldChg chg="modSp">
        <pc:chgData name="Jennifer Cheryl Edgar" userId="S::jennifer.edgar@nau.edu::7372eeec-240c-47b2-a2c4-0c25aa5006b0" providerId="AD" clId="Web-{F3BE9E2A-C5C0-6DE2-9F62-56E6A8D517ED}" dt="2024-10-06T19:50:24.567" v="91" actId="20577"/>
        <pc:sldMkLst>
          <pc:docMk/>
          <pc:sldMk cId="2126813630" sldId="328"/>
        </pc:sldMkLst>
        <pc:spChg chg="mod">
          <ac:chgData name="Jennifer Cheryl Edgar" userId="S::jennifer.edgar@nau.edu::7372eeec-240c-47b2-a2c4-0c25aa5006b0" providerId="AD" clId="Web-{F3BE9E2A-C5C0-6DE2-9F62-56E6A8D517ED}" dt="2024-10-06T19:50:24.567" v="91" actId="20577"/>
          <ac:spMkLst>
            <pc:docMk/>
            <pc:sldMk cId="2126813630" sldId="328"/>
            <ac:spMk id="4" creationId="{EF1BA024-2319-3A80-BFD9-92277D6C0BAC}"/>
          </ac:spMkLst>
        </pc:spChg>
      </pc:sldChg>
    </pc:docChg>
  </pc:docChgLst>
  <pc:docChgLst>
    <pc:chgData name="Robert Quinn Ginieczki" userId="S::rqg4@nau.edu::a4f211be-b946-496a-bc6f-8e45e22b933d" providerId="AD" clId="Web-{05797B04-A9BC-B07E-CAEA-DD3144E72F3A}"/>
    <pc:docChg chg="addSld modSld">
      <pc:chgData name="Robert Quinn Ginieczki" userId="S::rqg4@nau.edu::a4f211be-b946-496a-bc6f-8e45e22b933d" providerId="AD" clId="Web-{05797B04-A9BC-B07E-CAEA-DD3144E72F3A}" dt="2024-10-08T05:54:08.565" v="1014" actId="20577"/>
      <pc:docMkLst>
        <pc:docMk/>
      </pc:docMkLst>
      <pc:sldChg chg="modSp">
        <pc:chgData name="Robert Quinn Ginieczki" userId="S::rqg4@nau.edu::a4f211be-b946-496a-bc6f-8e45e22b933d" providerId="AD" clId="Web-{05797B04-A9BC-B07E-CAEA-DD3144E72F3A}" dt="2024-10-08T05:44:58.562" v="997" actId="20577"/>
        <pc:sldMkLst>
          <pc:docMk/>
          <pc:sldMk cId="4030214077" sldId="276"/>
        </pc:sldMkLst>
        <pc:spChg chg="mod">
          <ac:chgData name="Robert Quinn Ginieczki" userId="S::rqg4@nau.edu::a4f211be-b946-496a-bc6f-8e45e22b933d" providerId="AD" clId="Web-{05797B04-A9BC-B07E-CAEA-DD3144E72F3A}" dt="2024-10-08T05:44:58.562" v="997" actId="20577"/>
          <ac:spMkLst>
            <pc:docMk/>
            <pc:sldMk cId="4030214077" sldId="276"/>
            <ac:spMk id="3" creationId="{19634AD5-B5C4-48CE-98D2-8AF6FBA81DDB}"/>
          </ac:spMkLst>
        </pc:spChg>
        <pc:graphicFrameChg chg="mod modGraphic">
          <ac:chgData name="Robert Quinn Ginieczki" userId="S::rqg4@nau.edu::a4f211be-b946-496a-bc6f-8e45e22b933d" providerId="AD" clId="Web-{05797B04-A9BC-B07E-CAEA-DD3144E72F3A}" dt="2024-10-08T01:58:00.580" v="530" actId="1076"/>
          <ac:graphicFrameMkLst>
            <pc:docMk/>
            <pc:sldMk cId="4030214077" sldId="276"/>
            <ac:graphicFrameMk id="5" creationId="{8510AE37-EA5A-7343-7B53-2C0AFE6EAC86}"/>
          </ac:graphicFrameMkLst>
        </pc:graphicFrameChg>
        <pc:picChg chg="mod">
          <ac:chgData name="Robert Quinn Ginieczki" userId="S::rqg4@nau.edu::a4f211be-b946-496a-bc6f-8e45e22b933d" providerId="AD" clId="Web-{05797B04-A9BC-B07E-CAEA-DD3144E72F3A}" dt="2024-10-08T01:57:48.111" v="525" actId="1076"/>
          <ac:picMkLst>
            <pc:docMk/>
            <pc:sldMk cId="4030214077" sldId="276"/>
            <ac:picMk id="7" creationId="{C21C6939-2E61-3A1D-4BBC-AC177A343ECE}"/>
          </ac:picMkLst>
        </pc:picChg>
        <pc:picChg chg="mod">
          <ac:chgData name="Robert Quinn Ginieczki" userId="S::rqg4@nau.edu::a4f211be-b946-496a-bc6f-8e45e22b933d" providerId="AD" clId="Web-{05797B04-A9BC-B07E-CAEA-DD3144E72F3A}" dt="2024-10-08T01:57:46.611" v="524" actId="1076"/>
          <ac:picMkLst>
            <pc:docMk/>
            <pc:sldMk cId="4030214077" sldId="276"/>
            <ac:picMk id="17" creationId="{90CE0A23-E8BC-E082-DA3C-7931F7794FCE}"/>
          </ac:picMkLst>
        </pc:picChg>
        <pc:picChg chg="mod">
          <ac:chgData name="Robert Quinn Ginieczki" userId="S::rqg4@nau.edu::a4f211be-b946-496a-bc6f-8e45e22b933d" providerId="AD" clId="Web-{05797B04-A9BC-B07E-CAEA-DD3144E72F3A}" dt="2024-10-08T05:28:53.063" v="664" actId="1076"/>
          <ac:picMkLst>
            <pc:docMk/>
            <pc:sldMk cId="4030214077" sldId="276"/>
            <ac:picMk id="1026" creationId="{ECAA54D0-6B89-8DB4-DFDB-3C7679AFD67E}"/>
          </ac:picMkLst>
        </pc:picChg>
      </pc:sldChg>
      <pc:sldChg chg="addSp delSp modSp">
        <pc:chgData name="Robert Quinn Ginieczki" userId="S::rqg4@nau.edu::a4f211be-b946-496a-bc6f-8e45e22b933d" providerId="AD" clId="Web-{05797B04-A9BC-B07E-CAEA-DD3144E72F3A}" dt="2024-10-08T05:42:51.402" v="965" actId="1076"/>
        <pc:sldMkLst>
          <pc:docMk/>
          <pc:sldMk cId="1588748203" sldId="284"/>
        </pc:sldMkLst>
        <pc:spChg chg="mod">
          <ac:chgData name="Robert Quinn Ginieczki" userId="S::rqg4@nau.edu::a4f211be-b946-496a-bc6f-8e45e22b933d" providerId="AD" clId="Web-{05797B04-A9BC-B07E-CAEA-DD3144E72F3A}" dt="2024-10-08T05:37:39.986" v="835" actId="1076"/>
          <ac:spMkLst>
            <pc:docMk/>
            <pc:sldMk cId="1588748203" sldId="284"/>
            <ac:spMk id="5" creationId="{3DCF2570-B2A7-51C2-F98E-F576A27C008D}"/>
          </ac:spMkLst>
        </pc:spChg>
        <pc:spChg chg="add mod">
          <ac:chgData name="Robert Quinn Ginieczki" userId="S::rqg4@nau.edu::a4f211be-b946-496a-bc6f-8e45e22b933d" providerId="AD" clId="Web-{05797B04-A9BC-B07E-CAEA-DD3144E72F3A}" dt="2024-10-08T05:41:22.196" v="893" actId="1076"/>
          <ac:spMkLst>
            <pc:docMk/>
            <pc:sldMk cId="1588748203" sldId="284"/>
            <ac:spMk id="6" creationId="{5D8B5E1F-C9B9-EF70-73A3-0AB17A4CAB50}"/>
          </ac:spMkLst>
        </pc:spChg>
        <pc:spChg chg="del mod">
          <ac:chgData name="Robert Quinn Ginieczki" userId="S::rqg4@nau.edu::a4f211be-b946-496a-bc6f-8e45e22b933d" providerId="AD" clId="Web-{05797B04-A9BC-B07E-CAEA-DD3144E72F3A}" dt="2024-10-08T00:42:32.294" v="280"/>
          <ac:spMkLst>
            <pc:docMk/>
            <pc:sldMk cId="1588748203" sldId="284"/>
            <ac:spMk id="6" creationId="{ACF70A4C-6942-138A-1EDD-349921C58654}"/>
          </ac:spMkLst>
        </pc:spChg>
        <pc:spChg chg="add mod">
          <ac:chgData name="Robert Quinn Ginieczki" userId="S::rqg4@nau.edu::a4f211be-b946-496a-bc6f-8e45e22b933d" providerId="AD" clId="Web-{05797B04-A9BC-B07E-CAEA-DD3144E72F3A}" dt="2024-10-08T05:42:01.916" v="926" actId="1076"/>
          <ac:spMkLst>
            <pc:docMk/>
            <pc:sldMk cId="1588748203" sldId="284"/>
            <ac:spMk id="9" creationId="{F2AA10DD-4111-F095-790F-2518788DD2CE}"/>
          </ac:spMkLst>
        </pc:spChg>
        <pc:spChg chg="add mod">
          <ac:chgData name="Robert Quinn Ginieczki" userId="S::rqg4@nau.edu::a4f211be-b946-496a-bc6f-8e45e22b933d" providerId="AD" clId="Web-{05797B04-A9BC-B07E-CAEA-DD3144E72F3A}" dt="2024-10-08T05:42:51.402" v="965" actId="1076"/>
          <ac:spMkLst>
            <pc:docMk/>
            <pc:sldMk cId="1588748203" sldId="284"/>
            <ac:spMk id="11" creationId="{FDFA43AA-1470-7662-0BCA-8B297C3B3673}"/>
          </ac:spMkLst>
        </pc:spChg>
        <pc:graphicFrameChg chg="add del mod modGraphic">
          <ac:chgData name="Robert Quinn Ginieczki" userId="S::rqg4@nau.edu::a4f211be-b946-496a-bc6f-8e45e22b933d" providerId="AD" clId="Web-{05797B04-A9BC-B07E-CAEA-DD3144E72F3A}" dt="2024-10-08T04:12:22.742" v="575"/>
          <ac:graphicFrameMkLst>
            <pc:docMk/>
            <pc:sldMk cId="1588748203" sldId="284"/>
            <ac:graphicFrameMk id="9" creationId="{AA6584FF-F717-0CF9-B85F-208000F0468C}"/>
          </ac:graphicFrameMkLst>
        </pc:graphicFrameChg>
        <pc:picChg chg="mod">
          <ac:chgData name="Robert Quinn Ginieczki" userId="S::rqg4@nau.edu::a4f211be-b946-496a-bc6f-8e45e22b933d" providerId="AD" clId="Web-{05797B04-A9BC-B07E-CAEA-DD3144E72F3A}" dt="2024-10-08T05:42:13.432" v="928" actId="1076"/>
          <ac:picMkLst>
            <pc:docMk/>
            <pc:sldMk cId="1588748203" sldId="284"/>
            <ac:picMk id="3" creationId="{4C22778D-4EFB-9A0A-E099-41B64017BC50}"/>
          </ac:picMkLst>
        </pc:picChg>
        <pc:picChg chg="mod">
          <ac:chgData name="Robert Quinn Ginieczki" userId="S::rqg4@nau.edu::a4f211be-b946-496a-bc6f-8e45e22b933d" providerId="AD" clId="Web-{05797B04-A9BC-B07E-CAEA-DD3144E72F3A}" dt="2024-10-08T05:36:38.828" v="816" actId="1076"/>
          <ac:picMkLst>
            <pc:docMk/>
            <pc:sldMk cId="1588748203" sldId="284"/>
            <ac:picMk id="8" creationId="{8FAA45B7-2ACB-FF85-FD38-12BB12952E1E}"/>
          </ac:picMkLst>
        </pc:picChg>
        <pc:picChg chg="mod">
          <ac:chgData name="Robert Quinn Ginieczki" userId="S::rqg4@nau.edu::a4f211be-b946-496a-bc6f-8e45e22b933d" providerId="AD" clId="Web-{05797B04-A9BC-B07E-CAEA-DD3144E72F3A}" dt="2024-10-08T05:36:11.280" v="810" actId="1076"/>
          <ac:picMkLst>
            <pc:docMk/>
            <pc:sldMk cId="1588748203" sldId="284"/>
            <ac:picMk id="10" creationId="{4C301D51-91A6-1166-DC75-9E4E70929B47}"/>
          </ac:picMkLst>
        </pc:picChg>
        <pc:inkChg chg="add del">
          <ac:chgData name="Robert Quinn Ginieczki" userId="S::rqg4@nau.edu::a4f211be-b946-496a-bc6f-8e45e22b933d" providerId="AD" clId="Web-{05797B04-A9BC-B07E-CAEA-DD3144E72F3A}" dt="2024-10-08T04:12:03.429" v="571"/>
          <ac:inkMkLst>
            <pc:docMk/>
            <pc:sldMk cId="1588748203" sldId="284"/>
            <ac:inkMk id="6" creationId="{151EFF42-E78D-5ACD-F429-7DB5F5BB00D5}"/>
          </ac:inkMkLst>
        </pc:inkChg>
        <pc:inkChg chg="add del">
          <ac:chgData name="Robert Quinn Ginieczki" userId="S::rqg4@nau.edu::a4f211be-b946-496a-bc6f-8e45e22b933d" providerId="AD" clId="Web-{05797B04-A9BC-B07E-CAEA-DD3144E72F3A}" dt="2024-10-08T04:12:19.648" v="574"/>
          <ac:inkMkLst>
            <pc:docMk/>
            <pc:sldMk cId="1588748203" sldId="284"/>
            <ac:inkMk id="18" creationId="{B104E58A-33FB-84F8-6673-FAF9E19392FE}"/>
          </ac:inkMkLst>
        </pc:inkChg>
        <pc:inkChg chg="add del">
          <ac:chgData name="Robert Quinn Ginieczki" userId="S::rqg4@nau.edu::a4f211be-b946-496a-bc6f-8e45e22b933d" providerId="AD" clId="Web-{05797B04-A9BC-B07E-CAEA-DD3144E72F3A}" dt="2024-10-08T05:37:36.908" v="834"/>
          <ac:inkMkLst>
            <pc:docMk/>
            <pc:sldMk cId="1588748203" sldId="284"/>
            <ac:inkMk id="33" creationId="{91054671-B7DE-49E4-42DD-5CB68B61B2B9}"/>
          </ac:inkMkLst>
        </pc:inkChg>
      </pc:sldChg>
      <pc:sldChg chg="addSp delSp modSp">
        <pc:chgData name="Robert Quinn Ginieczki" userId="S::rqg4@nau.edu::a4f211be-b946-496a-bc6f-8e45e22b933d" providerId="AD" clId="Web-{05797B04-A9BC-B07E-CAEA-DD3144E72F3A}" dt="2024-10-08T05:44:29.858" v="989" actId="1076"/>
        <pc:sldMkLst>
          <pc:docMk/>
          <pc:sldMk cId="2070545136" sldId="305"/>
        </pc:sldMkLst>
        <pc:spChg chg="mod">
          <ac:chgData name="Robert Quinn Ginieczki" userId="S::rqg4@nau.edu::a4f211be-b946-496a-bc6f-8e45e22b933d" providerId="AD" clId="Web-{05797B04-A9BC-B07E-CAEA-DD3144E72F3A}" dt="2024-10-08T00:41:14.479" v="274" actId="1076"/>
          <ac:spMkLst>
            <pc:docMk/>
            <pc:sldMk cId="2070545136" sldId="305"/>
            <ac:spMk id="3" creationId="{1CB7DB7B-DFD8-8377-A6D1-3CB323E68108}"/>
          </ac:spMkLst>
        </pc:spChg>
        <pc:spChg chg="mod">
          <ac:chgData name="Robert Quinn Ginieczki" userId="S::rqg4@nau.edu::a4f211be-b946-496a-bc6f-8e45e22b933d" providerId="AD" clId="Web-{05797B04-A9BC-B07E-CAEA-DD3144E72F3A}" dt="2024-10-08T00:29:01.453" v="6" actId="1076"/>
          <ac:spMkLst>
            <pc:docMk/>
            <pc:sldMk cId="2070545136" sldId="305"/>
            <ac:spMk id="7" creationId="{65C4FAB4-FEC1-7E7A-0CD3-CFD2018DA7D3}"/>
          </ac:spMkLst>
        </pc:spChg>
        <pc:spChg chg="mod">
          <ac:chgData name="Robert Quinn Ginieczki" userId="S::rqg4@nau.edu::a4f211be-b946-496a-bc6f-8e45e22b933d" providerId="AD" clId="Web-{05797B04-A9BC-B07E-CAEA-DD3144E72F3A}" dt="2024-10-08T00:36:03.530" v="32" actId="1076"/>
          <ac:spMkLst>
            <pc:docMk/>
            <pc:sldMk cId="2070545136" sldId="305"/>
            <ac:spMk id="8" creationId="{8484D22F-A402-1F20-CAF7-883FFD2F81E4}"/>
          </ac:spMkLst>
        </pc:spChg>
        <pc:spChg chg="del">
          <ac:chgData name="Robert Quinn Ginieczki" userId="S::rqg4@nau.edu::a4f211be-b946-496a-bc6f-8e45e22b933d" providerId="AD" clId="Web-{05797B04-A9BC-B07E-CAEA-DD3144E72F3A}" dt="2024-10-08T00:36:11.796" v="34"/>
          <ac:spMkLst>
            <pc:docMk/>
            <pc:sldMk cId="2070545136" sldId="305"/>
            <ac:spMk id="9" creationId="{93DC4AA0-51F2-3E6F-8B4A-7505A6475E0A}"/>
          </ac:spMkLst>
        </pc:spChg>
        <pc:spChg chg="mod">
          <ac:chgData name="Robert Quinn Ginieczki" userId="S::rqg4@nau.edu::a4f211be-b946-496a-bc6f-8e45e22b933d" providerId="AD" clId="Web-{05797B04-A9BC-B07E-CAEA-DD3144E72F3A}" dt="2024-10-08T00:36:29.719" v="35" actId="1076"/>
          <ac:spMkLst>
            <pc:docMk/>
            <pc:sldMk cId="2070545136" sldId="305"/>
            <ac:spMk id="11" creationId="{347F846C-8094-0B93-1FA7-97C9A3791E9B}"/>
          </ac:spMkLst>
        </pc:spChg>
        <pc:spChg chg="add del mod">
          <ac:chgData name="Robert Quinn Ginieczki" userId="S::rqg4@nau.edu::a4f211be-b946-496a-bc6f-8e45e22b933d" providerId="AD" clId="Web-{05797B04-A9BC-B07E-CAEA-DD3144E72F3A}" dt="2024-10-08T00:35:00.747" v="20"/>
          <ac:spMkLst>
            <pc:docMk/>
            <pc:sldMk cId="2070545136" sldId="305"/>
            <ac:spMk id="12" creationId="{BAB0A9B8-5158-2C3B-0686-DF9514819A30}"/>
          </ac:spMkLst>
        </pc:spChg>
        <pc:spChg chg="del mod">
          <ac:chgData name="Robert Quinn Ginieczki" userId="S::rqg4@nau.edu::a4f211be-b946-496a-bc6f-8e45e22b933d" providerId="AD" clId="Web-{05797B04-A9BC-B07E-CAEA-DD3144E72F3A}" dt="2024-10-08T00:35:03.028" v="21"/>
          <ac:spMkLst>
            <pc:docMk/>
            <pc:sldMk cId="2070545136" sldId="305"/>
            <ac:spMk id="20" creationId="{73E07699-6836-5ADF-10E4-42318C5D3B82}"/>
          </ac:spMkLst>
        </pc:spChg>
        <pc:spChg chg="mod">
          <ac:chgData name="Robert Quinn Ginieczki" userId="S::rqg4@nau.edu::a4f211be-b946-496a-bc6f-8e45e22b933d" providerId="AD" clId="Web-{05797B04-A9BC-B07E-CAEA-DD3144E72F3A}" dt="2024-10-08T05:44:29.858" v="989" actId="1076"/>
          <ac:spMkLst>
            <pc:docMk/>
            <pc:sldMk cId="2070545136" sldId="305"/>
            <ac:spMk id="22" creationId="{8BC502BD-60E6-6E20-5635-78D8FE6BACF9}"/>
          </ac:spMkLst>
        </pc:spChg>
        <pc:cxnChg chg="del">
          <ac:chgData name="Robert Quinn Ginieczki" userId="S::rqg4@nau.edu::a4f211be-b946-496a-bc6f-8e45e22b933d" providerId="AD" clId="Web-{05797B04-A9BC-B07E-CAEA-DD3144E72F3A}" dt="2024-10-08T00:36:06.296" v="33"/>
          <ac:cxnSpMkLst>
            <pc:docMk/>
            <pc:sldMk cId="2070545136" sldId="305"/>
            <ac:cxnSpMk id="15" creationId="{E78C6253-07EA-74BA-7DD4-6362EC6B411B}"/>
          </ac:cxnSpMkLst>
        </pc:cxnChg>
        <pc:cxnChg chg="mod">
          <ac:chgData name="Robert Quinn Ginieczki" userId="S::rqg4@nau.edu::a4f211be-b946-496a-bc6f-8e45e22b933d" providerId="AD" clId="Web-{05797B04-A9BC-B07E-CAEA-DD3144E72F3A}" dt="2024-10-08T00:35:10.091" v="22" actId="14100"/>
          <ac:cxnSpMkLst>
            <pc:docMk/>
            <pc:sldMk cId="2070545136" sldId="305"/>
            <ac:cxnSpMk id="16" creationId="{D8507456-E615-AF40-F806-DFDBEC68D63C}"/>
          </ac:cxnSpMkLst>
        </pc:cxnChg>
        <pc:cxnChg chg="mod">
          <ac:chgData name="Robert Quinn Ginieczki" userId="S::rqg4@nau.edu::a4f211be-b946-496a-bc6f-8e45e22b933d" providerId="AD" clId="Web-{05797B04-A9BC-B07E-CAEA-DD3144E72F3A}" dt="2024-10-08T00:36:34.797" v="36" actId="1076"/>
          <ac:cxnSpMkLst>
            <pc:docMk/>
            <pc:sldMk cId="2070545136" sldId="305"/>
            <ac:cxnSpMk id="18" creationId="{04F58B86-5074-186C-D957-269C2B25FBE9}"/>
          </ac:cxnSpMkLst>
        </pc:cxnChg>
        <pc:cxnChg chg="add del">
          <ac:chgData name="Robert Quinn Ginieczki" userId="S::rqg4@nau.edu::a4f211be-b946-496a-bc6f-8e45e22b933d" providerId="AD" clId="Web-{05797B04-A9BC-B07E-CAEA-DD3144E72F3A}" dt="2024-10-08T00:34:58.372" v="19"/>
          <ac:cxnSpMkLst>
            <pc:docMk/>
            <pc:sldMk cId="2070545136" sldId="305"/>
            <ac:cxnSpMk id="19" creationId="{27367661-3869-67BD-7ED2-B2019C420552}"/>
          </ac:cxnSpMkLst>
        </pc:cxnChg>
        <pc:cxnChg chg="add mod">
          <ac:chgData name="Robert Quinn Ginieczki" userId="S::rqg4@nau.edu::a4f211be-b946-496a-bc6f-8e45e22b933d" providerId="AD" clId="Web-{05797B04-A9BC-B07E-CAEA-DD3144E72F3A}" dt="2024-10-08T00:35:40.186" v="27" actId="14100"/>
          <ac:cxnSpMkLst>
            <pc:docMk/>
            <pc:sldMk cId="2070545136" sldId="305"/>
            <ac:cxnSpMk id="21" creationId="{47F68D91-7F49-9355-6C99-21AEF46E9380}"/>
          </ac:cxnSpMkLst>
        </pc:cxnChg>
        <pc:cxnChg chg="add mod">
          <ac:chgData name="Robert Quinn Ginieczki" userId="S::rqg4@nau.edu::a4f211be-b946-496a-bc6f-8e45e22b933d" providerId="AD" clId="Web-{05797B04-A9BC-B07E-CAEA-DD3144E72F3A}" dt="2024-10-08T00:35:56.561" v="31" actId="14100"/>
          <ac:cxnSpMkLst>
            <pc:docMk/>
            <pc:sldMk cId="2070545136" sldId="305"/>
            <ac:cxnSpMk id="23" creationId="{F56ECCA0-3B28-ACAB-E2DA-2FF5049B2683}"/>
          </ac:cxnSpMkLst>
        </pc:cxnChg>
      </pc:sldChg>
      <pc:sldChg chg="modSp">
        <pc:chgData name="Robert Quinn Ginieczki" userId="S::rqg4@nau.edu::a4f211be-b946-496a-bc6f-8e45e22b933d" providerId="AD" clId="Web-{05797B04-A9BC-B07E-CAEA-DD3144E72F3A}" dt="2024-10-08T05:45:40.845" v="998" actId="1076"/>
        <pc:sldMkLst>
          <pc:docMk/>
          <pc:sldMk cId="1829278293" sldId="313"/>
        </pc:sldMkLst>
        <pc:spChg chg="mod">
          <ac:chgData name="Robert Quinn Ginieczki" userId="S::rqg4@nau.edu::a4f211be-b946-496a-bc6f-8e45e22b933d" providerId="AD" clId="Web-{05797B04-A9BC-B07E-CAEA-DD3144E72F3A}" dt="2024-10-08T05:26:08.370" v="624" actId="20577"/>
          <ac:spMkLst>
            <pc:docMk/>
            <pc:sldMk cId="1829278293" sldId="313"/>
            <ac:spMk id="10" creationId="{AF6AB208-4E93-1BD7-916B-61CF606B32E9}"/>
          </ac:spMkLst>
        </pc:spChg>
        <pc:spChg chg="mod">
          <ac:chgData name="Robert Quinn Ginieczki" userId="S::rqg4@nau.edu::a4f211be-b946-496a-bc6f-8e45e22b933d" providerId="AD" clId="Web-{05797B04-A9BC-B07E-CAEA-DD3144E72F3A}" dt="2024-10-08T05:26:06.979" v="623" actId="20577"/>
          <ac:spMkLst>
            <pc:docMk/>
            <pc:sldMk cId="1829278293" sldId="313"/>
            <ac:spMk id="11" creationId="{5300AF22-21AC-1343-1FB7-EB3DE3291C3A}"/>
          </ac:spMkLst>
        </pc:spChg>
        <pc:spChg chg="mod">
          <ac:chgData name="Robert Quinn Ginieczki" userId="S::rqg4@nau.edu::a4f211be-b946-496a-bc6f-8e45e22b933d" providerId="AD" clId="Web-{05797B04-A9BC-B07E-CAEA-DD3144E72F3A}" dt="2024-10-08T05:26:04.167" v="621" actId="20577"/>
          <ac:spMkLst>
            <pc:docMk/>
            <pc:sldMk cId="1829278293" sldId="313"/>
            <ac:spMk id="12" creationId="{20B89AC3-36BA-E28E-899B-CC2B9771A79F}"/>
          </ac:spMkLst>
        </pc:spChg>
        <pc:spChg chg="mod">
          <ac:chgData name="Robert Quinn Ginieczki" userId="S::rqg4@nau.edu::a4f211be-b946-496a-bc6f-8e45e22b933d" providerId="AD" clId="Web-{05797B04-A9BC-B07E-CAEA-DD3144E72F3A}" dt="2024-10-08T05:26:06.120" v="622" actId="20577"/>
          <ac:spMkLst>
            <pc:docMk/>
            <pc:sldMk cId="1829278293" sldId="313"/>
            <ac:spMk id="13" creationId="{A0838EA6-99E6-F207-D010-F37AFBDA282B}"/>
          </ac:spMkLst>
        </pc:spChg>
        <pc:spChg chg="mod">
          <ac:chgData name="Robert Quinn Ginieczki" userId="S::rqg4@nau.edu::a4f211be-b946-496a-bc6f-8e45e22b933d" providerId="AD" clId="Web-{05797B04-A9BC-B07E-CAEA-DD3144E72F3A}" dt="2024-10-08T05:45:40.845" v="998" actId="1076"/>
          <ac:spMkLst>
            <pc:docMk/>
            <pc:sldMk cId="1829278293" sldId="313"/>
            <ac:spMk id="14" creationId="{685FECD4-8A33-960C-5BDD-047666BC3FAC}"/>
          </ac:spMkLst>
        </pc:spChg>
        <pc:picChg chg="mod">
          <ac:chgData name="Robert Quinn Ginieczki" userId="S::rqg4@nau.edu::a4f211be-b946-496a-bc6f-8e45e22b933d" providerId="AD" clId="Web-{05797B04-A9BC-B07E-CAEA-DD3144E72F3A}" dt="2024-10-08T01:07:27.127" v="290"/>
          <ac:picMkLst>
            <pc:docMk/>
            <pc:sldMk cId="1829278293" sldId="313"/>
            <ac:picMk id="5" creationId="{49B93CFC-CC00-FC78-6D0E-019D25E0C341}"/>
          </ac:picMkLst>
        </pc:picChg>
        <pc:picChg chg="mod">
          <ac:chgData name="Robert Quinn Ginieczki" userId="S::rqg4@nau.edu::a4f211be-b946-496a-bc6f-8e45e22b933d" providerId="AD" clId="Web-{05797B04-A9BC-B07E-CAEA-DD3144E72F3A}" dt="2024-10-08T01:08:29.098" v="292"/>
          <ac:picMkLst>
            <pc:docMk/>
            <pc:sldMk cId="1829278293" sldId="313"/>
            <ac:picMk id="6" creationId="{FC61C934-8A9A-2D00-90F9-C18E9E653BE7}"/>
          </ac:picMkLst>
        </pc:picChg>
        <pc:picChg chg="mod">
          <ac:chgData name="Robert Quinn Ginieczki" userId="S::rqg4@nau.edu::a4f211be-b946-496a-bc6f-8e45e22b933d" providerId="AD" clId="Web-{05797B04-A9BC-B07E-CAEA-DD3144E72F3A}" dt="2024-10-08T01:08:54.911" v="294"/>
          <ac:picMkLst>
            <pc:docMk/>
            <pc:sldMk cId="1829278293" sldId="313"/>
            <ac:picMk id="7" creationId="{1F0D6CAC-3F7C-B06A-4379-49C00DBAA8F9}"/>
          </ac:picMkLst>
        </pc:picChg>
        <pc:picChg chg="mod">
          <ac:chgData name="Robert Quinn Ginieczki" userId="S::rqg4@nau.edu::a4f211be-b946-496a-bc6f-8e45e22b933d" providerId="AD" clId="Web-{05797B04-A9BC-B07E-CAEA-DD3144E72F3A}" dt="2024-10-08T01:08:42.739" v="293"/>
          <ac:picMkLst>
            <pc:docMk/>
            <pc:sldMk cId="1829278293" sldId="313"/>
            <ac:picMk id="8" creationId="{50CE1AE8-BC60-F90D-1250-84447F4E0277}"/>
          </ac:picMkLst>
        </pc:picChg>
        <pc:picChg chg="mod">
          <ac:chgData name="Robert Quinn Ginieczki" userId="S::rqg4@nau.edu::a4f211be-b946-496a-bc6f-8e45e22b933d" providerId="AD" clId="Web-{05797B04-A9BC-B07E-CAEA-DD3144E72F3A}" dt="2024-10-08T01:07:08.251" v="289"/>
          <ac:picMkLst>
            <pc:docMk/>
            <pc:sldMk cId="1829278293" sldId="313"/>
            <ac:picMk id="9" creationId="{9D1A3035-C68F-2277-6F66-5C41DBA704E3}"/>
          </ac:picMkLst>
        </pc:picChg>
      </pc:sldChg>
      <pc:sldChg chg="addSp delSp modSp">
        <pc:chgData name="Robert Quinn Ginieczki" userId="S::rqg4@nau.edu::a4f211be-b946-496a-bc6f-8e45e22b933d" providerId="AD" clId="Web-{05797B04-A9BC-B07E-CAEA-DD3144E72F3A}" dt="2024-10-08T05:36:00.889" v="808" actId="20577"/>
        <pc:sldMkLst>
          <pc:docMk/>
          <pc:sldMk cId="251117761" sldId="315"/>
        </pc:sldMkLst>
        <pc:spChg chg="add del">
          <ac:chgData name="Robert Quinn Ginieczki" userId="S::rqg4@nau.edu::a4f211be-b946-496a-bc6f-8e45e22b933d" providerId="AD" clId="Web-{05797B04-A9BC-B07E-CAEA-DD3144E72F3A}" dt="2024-10-08T04:12:56.946" v="578"/>
          <ac:spMkLst>
            <pc:docMk/>
            <pc:sldMk cId="251117761" sldId="315"/>
            <ac:spMk id="4" creationId="{4C165F42-972B-6729-8318-5EDBA8AC856C}"/>
          </ac:spMkLst>
        </pc:spChg>
        <pc:spChg chg="add del mod">
          <ac:chgData name="Robert Quinn Ginieczki" userId="S::rqg4@nau.edu::a4f211be-b946-496a-bc6f-8e45e22b933d" providerId="AD" clId="Web-{05797B04-A9BC-B07E-CAEA-DD3144E72F3A}" dt="2024-10-08T02:08:43.165" v="541"/>
          <ac:spMkLst>
            <pc:docMk/>
            <pc:sldMk cId="251117761" sldId="315"/>
            <ac:spMk id="4" creationId="{9CC8EE85-2C18-7448-C225-6B51DA7309BE}"/>
          </ac:spMkLst>
        </pc:spChg>
        <pc:spChg chg="mod">
          <ac:chgData name="Robert Quinn Ginieczki" userId="S::rqg4@nau.edu::a4f211be-b946-496a-bc6f-8e45e22b933d" providerId="AD" clId="Web-{05797B04-A9BC-B07E-CAEA-DD3144E72F3A}" dt="2024-10-08T05:36:00.889" v="808" actId="20577"/>
          <ac:spMkLst>
            <pc:docMk/>
            <pc:sldMk cId="251117761" sldId="315"/>
            <ac:spMk id="8" creationId="{953B9E5C-250A-F5DE-D39C-FFE349C43EBC}"/>
          </ac:spMkLst>
        </pc:spChg>
        <pc:spChg chg="add mod">
          <ac:chgData name="Robert Quinn Ginieczki" userId="S::rqg4@nau.edu::a4f211be-b946-496a-bc6f-8e45e22b933d" providerId="AD" clId="Web-{05797B04-A9BC-B07E-CAEA-DD3144E72F3A}" dt="2024-10-08T05:34:36.339" v="727" actId="20577"/>
          <ac:spMkLst>
            <pc:docMk/>
            <pc:sldMk cId="251117761" sldId="315"/>
            <ac:spMk id="11" creationId="{7974A856-96F6-1554-62D0-EB654C9BD0B8}"/>
          </ac:spMkLst>
        </pc:spChg>
        <pc:spChg chg="add mod">
          <ac:chgData name="Robert Quinn Ginieczki" userId="S::rqg4@nau.edu::a4f211be-b946-496a-bc6f-8e45e22b933d" providerId="AD" clId="Web-{05797B04-A9BC-B07E-CAEA-DD3144E72F3A}" dt="2024-10-08T05:35:28.310" v="785" actId="1076"/>
          <ac:spMkLst>
            <pc:docMk/>
            <pc:sldMk cId="251117761" sldId="315"/>
            <ac:spMk id="12" creationId="{A0D2B742-CF57-1A95-49DA-B5BC91DD0E5A}"/>
          </ac:spMkLst>
        </pc:spChg>
        <pc:picChg chg="del mod">
          <ac:chgData name="Robert Quinn Ginieczki" userId="S::rqg4@nau.edu::a4f211be-b946-496a-bc6f-8e45e22b933d" providerId="AD" clId="Web-{05797B04-A9BC-B07E-CAEA-DD3144E72F3A}" dt="2024-10-08T05:09:53.886" v="591"/>
          <ac:picMkLst>
            <pc:docMk/>
            <pc:sldMk cId="251117761" sldId="315"/>
            <ac:picMk id="7" creationId="{F88F812E-4006-5143-F620-5D34F0FDA793}"/>
          </ac:picMkLst>
        </pc:picChg>
        <pc:picChg chg="add mod">
          <ac:chgData name="Robert Quinn Ginieczki" userId="S::rqg4@nau.edu::a4f211be-b946-496a-bc6f-8e45e22b933d" providerId="AD" clId="Web-{05797B04-A9BC-B07E-CAEA-DD3144E72F3A}" dt="2024-10-08T05:10:14.214" v="596" actId="1076"/>
          <ac:picMkLst>
            <pc:docMk/>
            <pc:sldMk cId="251117761" sldId="315"/>
            <ac:picMk id="9" creationId="{21D4AB06-71EA-54C2-9EEC-7BF24A321514}"/>
          </ac:picMkLst>
        </pc:picChg>
        <pc:picChg chg="mod">
          <ac:chgData name="Robert Quinn Ginieczki" userId="S::rqg4@nau.edu::a4f211be-b946-496a-bc6f-8e45e22b933d" providerId="AD" clId="Web-{05797B04-A9BC-B07E-CAEA-DD3144E72F3A}" dt="2024-10-08T05:12:12.828" v="601" actId="1076"/>
          <ac:picMkLst>
            <pc:docMk/>
            <pc:sldMk cId="251117761" sldId="315"/>
            <ac:picMk id="10" creationId="{3ED1B68C-D9C3-DD68-2D01-748F3C631234}"/>
          </ac:picMkLst>
        </pc:picChg>
        <pc:inkChg chg="add del">
          <ac:chgData name="Robert Quinn Ginieczki" userId="S::rqg4@nau.edu::a4f211be-b946-496a-bc6f-8e45e22b933d" providerId="AD" clId="Web-{05797B04-A9BC-B07E-CAEA-DD3144E72F3A}" dt="2024-10-08T04:30:13.684" v="582"/>
          <ac:inkMkLst>
            <pc:docMk/>
            <pc:sldMk cId="251117761" sldId="315"/>
            <ac:inkMk id="4" creationId="{8534F839-E36F-F5B6-313D-BFFF689164F2}"/>
          </ac:inkMkLst>
        </pc:inkChg>
        <pc:inkChg chg="add del">
          <ac:chgData name="Robert Quinn Ginieczki" userId="S::rqg4@nau.edu::a4f211be-b946-496a-bc6f-8e45e22b933d" providerId="AD" clId="Web-{05797B04-A9BC-B07E-CAEA-DD3144E72F3A}" dt="2024-10-08T04:29:59.105" v="581"/>
          <ac:inkMkLst>
            <pc:docMk/>
            <pc:sldMk cId="251117761" sldId="315"/>
            <ac:inkMk id="5" creationId="{0FEB42B5-C5DF-CB20-9222-779DE7889E82}"/>
          </ac:inkMkLst>
        </pc:inkChg>
      </pc:sldChg>
      <pc:sldChg chg="addSp delSp modSp add replId">
        <pc:chgData name="Robert Quinn Ginieczki" userId="S::rqg4@nau.edu::a4f211be-b946-496a-bc6f-8e45e22b933d" providerId="AD" clId="Web-{05797B04-A9BC-B07E-CAEA-DD3144E72F3A}" dt="2024-10-08T05:30:59.957" v="679" actId="1076"/>
        <pc:sldMkLst>
          <pc:docMk/>
          <pc:sldMk cId="3739283879" sldId="330"/>
        </pc:sldMkLst>
        <pc:spChg chg="mod">
          <ac:chgData name="Robert Quinn Ginieczki" userId="S::rqg4@nau.edu::a4f211be-b946-496a-bc6f-8e45e22b933d" providerId="AD" clId="Web-{05797B04-A9BC-B07E-CAEA-DD3144E72F3A}" dt="2024-10-08T01:39:15.432" v="321" actId="20577"/>
          <ac:spMkLst>
            <pc:docMk/>
            <pc:sldMk cId="3739283879" sldId="330"/>
            <ac:spMk id="2" creationId="{20684395-0697-443C-945B-484A17EF3BF2}"/>
          </ac:spMkLst>
        </pc:spChg>
        <pc:spChg chg="del">
          <ac:chgData name="Robert Quinn Ginieczki" userId="S::rqg4@nau.edu::a4f211be-b946-496a-bc6f-8e45e22b933d" providerId="AD" clId="Web-{05797B04-A9BC-B07E-CAEA-DD3144E72F3A}" dt="2024-10-08T01:38:51.884" v="306"/>
          <ac:spMkLst>
            <pc:docMk/>
            <pc:sldMk cId="3739283879" sldId="330"/>
            <ac:spMk id="3" creationId="{06B69531-7B9A-470A-A71B-CFAC78042803}"/>
          </ac:spMkLst>
        </pc:spChg>
        <pc:spChg chg="add mod">
          <ac:chgData name="Robert Quinn Ginieczki" userId="S::rqg4@nau.edu::a4f211be-b946-496a-bc6f-8e45e22b933d" providerId="AD" clId="Web-{05797B04-A9BC-B07E-CAEA-DD3144E72F3A}" dt="2024-10-08T05:30:59.957" v="679" actId="1076"/>
          <ac:spMkLst>
            <pc:docMk/>
            <pc:sldMk cId="3739283879" sldId="330"/>
            <ac:spMk id="3" creationId="{D02BE079-F2FF-3F2D-F049-CBEA5F46EAAC}"/>
          </ac:spMkLst>
        </pc:spChg>
        <pc:spChg chg="del">
          <ac:chgData name="Robert Quinn Ginieczki" userId="S::rqg4@nau.edu::a4f211be-b946-496a-bc6f-8e45e22b933d" providerId="AD" clId="Web-{05797B04-A9BC-B07E-CAEA-DD3144E72F3A}" dt="2024-10-08T01:38:51.790" v="305"/>
          <ac:spMkLst>
            <pc:docMk/>
            <pc:sldMk cId="3739283879" sldId="330"/>
            <ac:spMk id="10" creationId="{AF6AB208-4E93-1BD7-916B-61CF606B32E9}"/>
          </ac:spMkLst>
        </pc:spChg>
        <pc:spChg chg="del">
          <ac:chgData name="Robert Quinn Ginieczki" userId="S::rqg4@nau.edu::a4f211be-b946-496a-bc6f-8e45e22b933d" providerId="AD" clId="Web-{05797B04-A9BC-B07E-CAEA-DD3144E72F3A}" dt="2024-10-08T01:38:51.790" v="304"/>
          <ac:spMkLst>
            <pc:docMk/>
            <pc:sldMk cId="3739283879" sldId="330"/>
            <ac:spMk id="11" creationId="{5300AF22-21AC-1343-1FB7-EB3DE3291C3A}"/>
          </ac:spMkLst>
        </pc:spChg>
        <pc:spChg chg="del">
          <ac:chgData name="Robert Quinn Ginieczki" userId="S::rqg4@nau.edu::a4f211be-b946-496a-bc6f-8e45e22b933d" providerId="AD" clId="Web-{05797B04-A9BC-B07E-CAEA-DD3144E72F3A}" dt="2024-10-08T01:38:51.790" v="303"/>
          <ac:spMkLst>
            <pc:docMk/>
            <pc:sldMk cId="3739283879" sldId="330"/>
            <ac:spMk id="12" creationId="{20B89AC3-36BA-E28E-899B-CC2B9771A79F}"/>
          </ac:spMkLst>
        </pc:spChg>
        <pc:spChg chg="del">
          <ac:chgData name="Robert Quinn Ginieczki" userId="S::rqg4@nau.edu::a4f211be-b946-496a-bc6f-8e45e22b933d" providerId="AD" clId="Web-{05797B04-A9BC-B07E-CAEA-DD3144E72F3A}" dt="2024-10-08T01:38:51.790" v="302"/>
          <ac:spMkLst>
            <pc:docMk/>
            <pc:sldMk cId="3739283879" sldId="330"/>
            <ac:spMk id="13" creationId="{A0838EA6-99E6-F207-D010-F37AFBDA282B}"/>
          </ac:spMkLst>
        </pc:spChg>
        <pc:spChg chg="del">
          <ac:chgData name="Robert Quinn Ginieczki" userId="S::rqg4@nau.edu::a4f211be-b946-496a-bc6f-8e45e22b933d" providerId="AD" clId="Web-{05797B04-A9BC-B07E-CAEA-DD3144E72F3A}" dt="2024-10-08T01:38:51.790" v="301"/>
          <ac:spMkLst>
            <pc:docMk/>
            <pc:sldMk cId="3739283879" sldId="330"/>
            <ac:spMk id="14" creationId="{685FECD4-8A33-960C-5BDD-047666BC3FAC}"/>
          </ac:spMkLst>
        </pc:spChg>
        <pc:spChg chg="add del mod">
          <ac:chgData name="Robert Quinn Ginieczki" userId="S::rqg4@nau.edu::a4f211be-b946-496a-bc6f-8e45e22b933d" providerId="AD" clId="Web-{05797B04-A9BC-B07E-CAEA-DD3144E72F3A}" dt="2024-10-08T01:39:32.260" v="323"/>
          <ac:spMkLst>
            <pc:docMk/>
            <pc:sldMk cId="3739283879" sldId="330"/>
            <ac:spMk id="17" creationId="{3E365AFE-B072-DB9D-9241-B9F7E49FC45E}"/>
          </ac:spMkLst>
        </pc:spChg>
        <pc:spChg chg="add mod">
          <ac:chgData name="Robert Quinn Ginieczki" userId="S::rqg4@nau.edu::a4f211be-b946-496a-bc6f-8e45e22b933d" providerId="AD" clId="Web-{05797B04-A9BC-B07E-CAEA-DD3144E72F3A}" dt="2024-10-08T04:04:59.962" v="569" actId="20577"/>
          <ac:spMkLst>
            <pc:docMk/>
            <pc:sldMk cId="3739283879" sldId="330"/>
            <ac:spMk id="19" creationId="{F9426E45-71B6-E6DB-52E3-8B6C2DB6ABC0}"/>
          </ac:spMkLst>
        </pc:spChg>
        <pc:picChg chg="del">
          <ac:chgData name="Robert Quinn Ginieczki" userId="S::rqg4@nau.edu::a4f211be-b946-496a-bc6f-8e45e22b933d" providerId="AD" clId="Web-{05797B04-A9BC-B07E-CAEA-DD3144E72F3A}" dt="2024-10-08T01:38:47.165" v="297"/>
          <ac:picMkLst>
            <pc:docMk/>
            <pc:sldMk cId="3739283879" sldId="330"/>
            <ac:picMk id="5" creationId="{49B93CFC-CC00-FC78-6D0E-019D25E0C341}"/>
          </ac:picMkLst>
        </pc:picChg>
        <pc:picChg chg="del">
          <ac:chgData name="Robert Quinn Ginieczki" userId="S::rqg4@nau.edu::a4f211be-b946-496a-bc6f-8e45e22b933d" providerId="AD" clId="Web-{05797B04-A9BC-B07E-CAEA-DD3144E72F3A}" dt="2024-10-08T01:38:48.212" v="298"/>
          <ac:picMkLst>
            <pc:docMk/>
            <pc:sldMk cId="3739283879" sldId="330"/>
            <ac:picMk id="6" creationId="{FC61C934-8A9A-2D00-90F9-C18E9E653BE7}"/>
          </ac:picMkLst>
        </pc:picChg>
        <pc:picChg chg="del">
          <ac:chgData name="Robert Quinn Ginieczki" userId="S::rqg4@nau.edu::a4f211be-b946-496a-bc6f-8e45e22b933d" providerId="AD" clId="Web-{05797B04-A9BC-B07E-CAEA-DD3144E72F3A}" dt="2024-10-08T01:38:49.400" v="300"/>
          <ac:picMkLst>
            <pc:docMk/>
            <pc:sldMk cId="3739283879" sldId="330"/>
            <ac:picMk id="7" creationId="{1F0D6CAC-3F7C-B06A-4379-49C00DBAA8F9}"/>
          </ac:picMkLst>
        </pc:picChg>
        <pc:picChg chg="del">
          <ac:chgData name="Robert Quinn Ginieczki" userId="S::rqg4@nau.edu::a4f211be-b946-496a-bc6f-8e45e22b933d" providerId="AD" clId="Web-{05797B04-A9BC-B07E-CAEA-DD3144E72F3A}" dt="2024-10-08T01:38:48.775" v="299"/>
          <ac:picMkLst>
            <pc:docMk/>
            <pc:sldMk cId="3739283879" sldId="330"/>
            <ac:picMk id="8" creationId="{50CE1AE8-BC60-F90D-1250-84447F4E0277}"/>
          </ac:picMkLst>
        </pc:picChg>
        <pc:picChg chg="del">
          <ac:chgData name="Robert Quinn Ginieczki" userId="S::rqg4@nau.edu::a4f211be-b946-496a-bc6f-8e45e22b933d" providerId="AD" clId="Web-{05797B04-A9BC-B07E-CAEA-DD3144E72F3A}" dt="2024-10-08T01:38:46.603" v="296"/>
          <ac:picMkLst>
            <pc:docMk/>
            <pc:sldMk cId="3739283879" sldId="330"/>
            <ac:picMk id="9" creationId="{9D1A3035-C68F-2277-6F66-5C41DBA704E3}"/>
          </ac:picMkLst>
        </pc:picChg>
        <pc:picChg chg="add mod ord">
          <ac:chgData name="Robert Quinn Ginieczki" userId="S::rqg4@nau.edu::a4f211be-b946-496a-bc6f-8e45e22b933d" providerId="AD" clId="Web-{05797B04-A9BC-B07E-CAEA-DD3144E72F3A}" dt="2024-10-08T01:39:40.073" v="326" actId="1076"/>
          <ac:picMkLst>
            <pc:docMk/>
            <pc:sldMk cId="3739283879" sldId="330"/>
            <ac:picMk id="18" creationId="{E0F0FF92-084F-0ED6-CAFC-06B24F5D2EFD}"/>
          </ac:picMkLst>
        </pc:picChg>
      </pc:sldChg>
      <pc:sldChg chg="modSp">
        <pc:chgData name="Robert Quinn Ginieczki" userId="S::rqg4@nau.edu::a4f211be-b946-496a-bc6f-8e45e22b933d" providerId="AD" clId="Web-{05797B04-A9BC-B07E-CAEA-DD3144E72F3A}" dt="2024-10-08T05:54:08.565" v="1014" actId="20577"/>
        <pc:sldMkLst>
          <pc:docMk/>
          <pc:sldMk cId="1911735859" sldId="331"/>
        </pc:sldMkLst>
        <pc:spChg chg="mod">
          <ac:chgData name="Robert Quinn Ginieczki" userId="S::rqg4@nau.edu::a4f211be-b946-496a-bc6f-8e45e22b933d" providerId="AD" clId="Web-{05797B04-A9BC-B07E-CAEA-DD3144E72F3A}" dt="2024-10-08T05:54:08.565" v="1014" actId="20577"/>
          <ac:spMkLst>
            <pc:docMk/>
            <pc:sldMk cId="1911735859" sldId="331"/>
            <ac:spMk id="3" creationId="{14B869E7-1A0B-3B44-1DAF-923BB7FF9E15}"/>
          </ac:spMkLst>
        </pc:spChg>
      </pc:sldChg>
    </pc:docChg>
  </pc:docChgLst>
  <pc:docChgLst>
    <pc:chgData name="Jennifer Cheryl Edgar" userId="S::jennifer.edgar@nau.edu::7372eeec-240c-47b2-a2c4-0c25aa5006b0" providerId="AD" clId="Web-{A60877B8-23FC-57E5-B4BE-ABBAA515E114}"/>
    <pc:docChg chg="modSld">
      <pc:chgData name="Jennifer Cheryl Edgar" userId="S::jennifer.edgar@nau.edu::7372eeec-240c-47b2-a2c4-0c25aa5006b0" providerId="AD" clId="Web-{A60877B8-23FC-57E5-B4BE-ABBAA515E114}" dt="2024-10-08T05:27:00.994" v="5" actId="20577"/>
      <pc:docMkLst>
        <pc:docMk/>
      </pc:docMkLst>
      <pc:sldChg chg="modSp">
        <pc:chgData name="Jennifer Cheryl Edgar" userId="S::jennifer.edgar@nau.edu::7372eeec-240c-47b2-a2c4-0c25aa5006b0" providerId="AD" clId="Web-{A60877B8-23FC-57E5-B4BE-ABBAA515E114}" dt="2024-10-08T05:23:56.582" v="1"/>
        <pc:sldMkLst>
          <pc:docMk/>
          <pc:sldMk cId="4030214077" sldId="276"/>
        </pc:sldMkLst>
        <pc:picChg chg="mod modCrop">
          <ac:chgData name="Jennifer Cheryl Edgar" userId="S::jennifer.edgar@nau.edu::7372eeec-240c-47b2-a2c4-0c25aa5006b0" providerId="AD" clId="Web-{A60877B8-23FC-57E5-B4BE-ABBAA515E114}" dt="2024-10-08T05:23:56.582" v="1"/>
          <ac:picMkLst>
            <pc:docMk/>
            <pc:sldMk cId="4030214077" sldId="276"/>
            <ac:picMk id="1026" creationId="{ECAA54D0-6B89-8DB4-DFDB-3C7679AFD67E}"/>
          </ac:picMkLst>
        </pc:picChg>
      </pc:sldChg>
      <pc:sldChg chg="modSp">
        <pc:chgData name="Jennifer Cheryl Edgar" userId="S::jennifer.edgar@nau.edu::7372eeec-240c-47b2-a2c4-0c25aa5006b0" providerId="AD" clId="Web-{A60877B8-23FC-57E5-B4BE-ABBAA515E114}" dt="2024-10-08T05:27:00.994" v="5" actId="20577"/>
        <pc:sldMkLst>
          <pc:docMk/>
          <pc:sldMk cId="971657298" sldId="329"/>
        </pc:sldMkLst>
        <pc:spChg chg="mod">
          <ac:chgData name="Jennifer Cheryl Edgar" userId="S::jennifer.edgar@nau.edu::7372eeec-240c-47b2-a2c4-0c25aa5006b0" providerId="AD" clId="Web-{A60877B8-23FC-57E5-B4BE-ABBAA515E114}" dt="2024-10-08T05:26:53.243" v="3" actId="20577"/>
          <ac:spMkLst>
            <pc:docMk/>
            <pc:sldMk cId="971657298" sldId="329"/>
            <ac:spMk id="9" creationId="{E78A4468-9BE1-66B4-94DC-8161C10D913C}"/>
          </ac:spMkLst>
        </pc:spChg>
        <pc:spChg chg="mod">
          <ac:chgData name="Jennifer Cheryl Edgar" userId="S::jennifer.edgar@nau.edu::7372eeec-240c-47b2-a2c4-0c25aa5006b0" providerId="AD" clId="Web-{A60877B8-23FC-57E5-B4BE-ABBAA515E114}" dt="2024-10-08T05:27:00.994" v="5" actId="20577"/>
          <ac:spMkLst>
            <pc:docMk/>
            <pc:sldMk cId="971657298" sldId="329"/>
            <ac:spMk id="13" creationId="{49B1558D-D5A2-20C5-31A1-62CC76F5A748}"/>
          </ac:spMkLst>
        </pc:spChg>
        <pc:spChg chg="mod">
          <ac:chgData name="Jennifer Cheryl Edgar" userId="S::jennifer.edgar@nau.edu::7372eeec-240c-47b2-a2c4-0c25aa5006b0" providerId="AD" clId="Web-{A60877B8-23FC-57E5-B4BE-ABBAA515E114}" dt="2024-10-08T05:26:57.915" v="4" actId="20577"/>
          <ac:spMkLst>
            <pc:docMk/>
            <pc:sldMk cId="971657298" sldId="329"/>
            <ac:spMk id="18" creationId="{E17AAB28-4FA8-49AC-0022-232E92B40571}"/>
          </ac:spMkLst>
        </pc:spChg>
      </pc:sldChg>
    </pc:docChg>
  </pc:docChgLst>
  <pc:docChgLst>
    <pc:chgData name="Jennifer Cheryl Edgar" userId="S::jennifer.edgar@nau.edu::7372eeec-240c-47b2-a2c4-0c25aa5006b0" providerId="AD" clId="Web-{09941235-40E0-F602-68C6-71E345C98E02}"/>
    <pc:docChg chg="addSld delSld modSld sldOrd">
      <pc:chgData name="Jennifer Cheryl Edgar" userId="S::jennifer.edgar@nau.edu::7372eeec-240c-47b2-a2c4-0c25aa5006b0" providerId="AD" clId="Web-{09941235-40E0-F602-68C6-71E345C98E02}" dt="2024-10-08T05:10:01.449" v="681" actId="20577"/>
      <pc:docMkLst>
        <pc:docMk/>
      </pc:docMkLst>
      <pc:sldChg chg="modSp">
        <pc:chgData name="Jennifer Cheryl Edgar" userId="S::jennifer.edgar@nau.edu::7372eeec-240c-47b2-a2c4-0c25aa5006b0" providerId="AD" clId="Web-{09941235-40E0-F602-68C6-71E345C98E02}" dt="2024-10-08T00:25:34.261" v="167" actId="20577"/>
        <pc:sldMkLst>
          <pc:docMk/>
          <pc:sldMk cId="4030214077" sldId="276"/>
        </pc:sldMkLst>
        <pc:spChg chg="mod">
          <ac:chgData name="Jennifer Cheryl Edgar" userId="S::jennifer.edgar@nau.edu::7372eeec-240c-47b2-a2c4-0c25aa5006b0" providerId="AD" clId="Web-{09941235-40E0-F602-68C6-71E345C98E02}" dt="2024-10-08T00:25:34.261" v="167" actId="20577"/>
          <ac:spMkLst>
            <pc:docMk/>
            <pc:sldMk cId="4030214077" sldId="276"/>
            <ac:spMk id="9" creationId="{68BC9035-1A56-4360-B543-4C3219848C39}"/>
          </ac:spMkLst>
        </pc:spChg>
      </pc:sldChg>
      <pc:sldChg chg="modSp">
        <pc:chgData name="Jennifer Cheryl Edgar" userId="S::jennifer.edgar@nau.edu::7372eeec-240c-47b2-a2c4-0c25aa5006b0" providerId="AD" clId="Web-{09941235-40E0-F602-68C6-71E345C98E02}" dt="2024-10-08T05:10:01.449" v="681" actId="20577"/>
        <pc:sldMkLst>
          <pc:docMk/>
          <pc:sldMk cId="1586533408" sldId="277"/>
        </pc:sldMkLst>
        <pc:spChg chg="mod">
          <ac:chgData name="Jennifer Cheryl Edgar" userId="S::jennifer.edgar@nau.edu::7372eeec-240c-47b2-a2c4-0c25aa5006b0" providerId="AD" clId="Web-{09941235-40E0-F602-68C6-71E345C98E02}" dt="2024-10-08T05:10:01.449" v="681" actId="20577"/>
          <ac:spMkLst>
            <pc:docMk/>
            <pc:sldMk cId="1586533408" sldId="277"/>
            <ac:spMk id="2" creationId="{3C9ED96B-9CE6-4F3F-B1B2-A3B9458B04D4}"/>
          </ac:spMkLst>
        </pc:spChg>
      </pc:sldChg>
      <pc:sldChg chg="modSp">
        <pc:chgData name="Jennifer Cheryl Edgar" userId="S::jennifer.edgar@nau.edu::7372eeec-240c-47b2-a2c4-0c25aa5006b0" providerId="AD" clId="Web-{09941235-40E0-F602-68C6-71E345C98E02}" dt="2024-10-08T00:27:51.749" v="187" actId="20577"/>
        <pc:sldMkLst>
          <pc:docMk/>
          <pc:sldMk cId="1588748203" sldId="284"/>
        </pc:sldMkLst>
        <pc:spChg chg="mod">
          <ac:chgData name="Jennifer Cheryl Edgar" userId="S::jennifer.edgar@nau.edu::7372eeec-240c-47b2-a2c4-0c25aa5006b0" providerId="AD" clId="Web-{09941235-40E0-F602-68C6-71E345C98E02}" dt="2024-10-08T00:27:51.749" v="187" actId="20577"/>
          <ac:spMkLst>
            <pc:docMk/>
            <pc:sldMk cId="1588748203" sldId="284"/>
            <ac:spMk id="7" creationId="{C18BDF92-8226-4296-805F-9A6B53BBF7CE}"/>
          </ac:spMkLst>
        </pc:spChg>
      </pc:sldChg>
      <pc:sldChg chg="addSp delSp modSp delAnim">
        <pc:chgData name="Jennifer Cheryl Edgar" userId="S::jennifer.edgar@nau.edu::7372eeec-240c-47b2-a2c4-0c25aa5006b0" providerId="AD" clId="Web-{09941235-40E0-F602-68C6-71E345C98E02}" dt="2024-10-08T01:56:18.507" v="381" actId="1076"/>
        <pc:sldMkLst>
          <pc:docMk/>
          <pc:sldMk cId="2614684967" sldId="285"/>
        </pc:sldMkLst>
        <pc:graphicFrameChg chg="modGraphic">
          <ac:chgData name="Jennifer Cheryl Edgar" userId="S::jennifer.edgar@nau.edu::7372eeec-240c-47b2-a2c4-0c25aa5006b0" providerId="AD" clId="Web-{09941235-40E0-F602-68C6-71E345C98E02}" dt="2024-10-08T01:55:21.177" v="373" actId="20577"/>
          <ac:graphicFrameMkLst>
            <pc:docMk/>
            <pc:sldMk cId="2614684967" sldId="285"/>
            <ac:graphicFrameMk id="4" creationId="{E2D1548B-4E3A-6006-6690-1E418495BE49}"/>
          </ac:graphicFrameMkLst>
        </pc:graphicFrameChg>
        <pc:picChg chg="del">
          <ac:chgData name="Jennifer Cheryl Edgar" userId="S::jennifer.edgar@nau.edu::7372eeec-240c-47b2-a2c4-0c25aa5006b0" providerId="AD" clId="Web-{09941235-40E0-F602-68C6-71E345C98E02}" dt="2024-10-08T01:55:24.849" v="374"/>
          <ac:picMkLst>
            <pc:docMk/>
            <pc:sldMk cId="2614684967" sldId="285"/>
            <ac:picMk id="28" creationId="{718F7C4F-92D9-77DF-57E3-530CAC66C8C9}"/>
          </ac:picMkLst>
        </pc:picChg>
        <pc:picChg chg="del">
          <ac:chgData name="Jennifer Cheryl Edgar" userId="S::jennifer.edgar@nau.edu::7372eeec-240c-47b2-a2c4-0c25aa5006b0" providerId="AD" clId="Web-{09941235-40E0-F602-68C6-71E345C98E02}" dt="2024-10-08T01:55:59.740" v="375"/>
          <ac:picMkLst>
            <pc:docMk/>
            <pc:sldMk cId="2614684967" sldId="285"/>
            <ac:picMk id="2050" creationId="{36D33A92-E946-E3C8-5905-A63D1EE771AA}"/>
          </ac:picMkLst>
        </pc:picChg>
        <pc:picChg chg="add mod">
          <ac:chgData name="Jennifer Cheryl Edgar" userId="S::jennifer.edgar@nau.edu::7372eeec-240c-47b2-a2c4-0c25aa5006b0" providerId="AD" clId="Web-{09941235-40E0-F602-68C6-71E345C98E02}" dt="2024-10-08T01:56:18.507" v="381" actId="1076"/>
          <ac:picMkLst>
            <pc:docMk/>
            <pc:sldMk cId="2614684967" sldId="285"/>
            <ac:picMk id="3955" creationId="{53E6E51F-70A8-3051-F6FE-C6D2EE137C6F}"/>
          </ac:picMkLst>
        </pc:picChg>
      </pc:sldChg>
      <pc:sldChg chg="modSp">
        <pc:chgData name="Jennifer Cheryl Edgar" userId="S::jennifer.edgar@nau.edu::7372eeec-240c-47b2-a2c4-0c25aa5006b0" providerId="AD" clId="Web-{09941235-40E0-F602-68C6-71E345C98E02}" dt="2024-10-08T00:25:57.152" v="178" actId="20577"/>
        <pc:sldMkLst>
          <pc:docMk/>
          <pc:sldMk cId="2070545136" sldId="305"/>
        </pc:sldMkLst>
        <pc:spChg chg="mod">
          <ac:chgData name="Jennifer Cheryl Edgar" userId="S::jennifer.edgar@nau.edu::7372eeec-240c-47b2-a2c4-0c25aa5006b0" providerId="AD" clId="Web-{09941235-40E0-F602-68C6-71E345C98E02}" dt="2024-10-08T00:25:57.152" v="178" actId="20577"/>
          <ac:spMkLst>
            <pc:docMk/>
            <pc:sldMk cId="2070545136" sldId="305"/>
            <ac:spMk id="5" creationId="{C50E31D1-8BA4-4DEF-AB92-CF30940279DC}"/>
          </ac:spMkLst>
        </pc:spChg>
      </pc:sldChg>
      <pc:sldChg chg="addSp delSp modSp">
        <pc:chgData name="Jennifer Cheryl Edgar" userId="S::jennifer.edgar@nau.edu::7372eeec-240c-47b2-a2c4-0c25aa5006b0" providerId="AD" clId="Web-{09941235-40E0-F602-68C6-71E345C98E02}" dt="2024-10-08T00:22:39.398" v="104" actId="1076"/>
        <pc:sldMkLst>
          <pc:docMk/>
          <pc:sldMk cId="315646664" sldId="308"/>
        </pc:sldMkLst>
        <pc:spChg chg="del mod">
          <ac:chgData name="Jennifer Cheryl Edgar" userId="S::jennifer.edgar@nau.edu::7372eeec-240c-47b2-a2c4-0c25aa5006b0" providerId="AD" clId="Web-{09941235-40E0-F602-68C6-71E345C98E02}" dt="2024-10-08T00:20:20.848" v="90"/>
          <ac:spMkLst>
            <pc:docMk/>
            <pc:sldMk cId="315646664" sldId="308"/>
            <ac:spMk id="5" creationId="{1C065141-578E-4A41-BDF7-5920B7ABB872}"/>
          </ac:spMkLst>
        </pc:spChg>
        <pc:spChg chg="add mod">
          <ac:chgData name="Jennifer Cheryl Edgar" userId="S::jennifer.edgar@nau.edu::7372eeec-240c-47b2-a2c4-0c25aa5006b0" providerId="AD" clId="Web-{09941235-40E0-F602-68C6-71E345C98E02}" dt="2024-10-08T00:22:39.398" v="104" actId="1076"/>
          <ac:spMkLst>
            <pc:docMk/>
            <pc:sldMk cId="315646664" sldId="308"/>
            <ac:spMk id="7" creationId="{C5586102-698A-F258-C80B-5C1550EF3A06}"/>
          </ac:spMkLst>
        </pc:spChg>
      </pc:sldChg>
      <pc:sldChg chg="del">
        <pc:chgData name="Jennifer Cheryl Edgar" userId="S::jennifer.edgar@nau.edu::7372eeec-240c-47b2-a2c4-0c25aa5006b0" providerId="AD" clId="Web-{09941235-40E0-F602-68C6-71E345C98E02}" dt="2024-10-08T00:26:37.372" v="179"/>
        <pc:sldMkLst>
          <pc:docMk/>
          <pc:sldMk cId="1376906171" sldId="311"/>
        </pc:sldMkLst>
      </pc:sldChg>
      <pc:sldChg chg="delSp modSp delAnim">
        <pc:chgData name="Jennifer Cheryl Edgar" userId="S::jennifer.edgar@nau.edu::7372eeec-240c-47b2-a2c4-0c25aa5006b0" providerId="AD" clId="Web-{09941235-40E0-F602-68C6-71E345C98E02}" dt="2024-10-08T00:29:38.454" v="200" actId="20577"/>
        <pc:sldMkLst>
          <pc:docMk/>
          <pc:sldMk cId="2709273382" sldId="312"/>
        </pc:sldMkLst>
        <pc:spChg chg="mod">
          <ac:chgData name="Jennifer Cheryl Edgar" userId="S::jennifer.edgar@nau.edu::7372eeec-240c-47b2-a2c4-0c25aa5006b0" providerId="AD" clId="Web-{09941235-40E0-F602-68C6-71E345C98E02}" dt="2024-10-08T00:29:38.454" v="200" actId="20577"/>
          <ac:spMkLst>
            <pc:docMk/>
            <pc:sldMk cId="2709273382" sldId="312"/>
            <ac:spMk id="4" creationId="{64059920-3CDE-4659-9FC2-EF81C8E6276F}"/>
          </ac:spMkLst>
        </pc:spChg>
        <pc:spChg chg="mod">
          <ac:chgData name="Jennifer Cheryl Edgar" userId="S::jennifer.edgar@nau.edu::7372eeec-240c-47b2-a2c4-0c25aa5006b0" providerId="AD" clId="Web-{09941235-40E0-F602-68C6-71E345C98E02}" dt="2024-10-07T23:01:38.065" v="29" actId="1076"/>
          <ac:spMkLst>
            <pc:docMk/>
            <pc:sldMk cId="2709273382" sldId="312"/>
            <ac:spMk id="11" creationId="{20967189-7118-6465-9779-BAB668FEA1B2}"/>
          </ac:spMkLst>
        </pc:spChg>
        <pc:picChg chg="mod">
          <ac:chgData name="Jennifer Cheryl Edgar" userId="S::jennifer.edgar@nau.edu::7372eeec-240c-47b2-a2c4-0c25aa5006b0" providerId="AD" clId="Web-{09941235-40E0-F602-68C6-71E345C98E02}" dt="2024-10-07T23:01:46.050" v="30" actId="1076"/>
          <ac:picMkLst>
            <pc:docMk/>
            <pc:sldMk cId="2709273382" sldId="312"/>
            <ac:picMk id="6" creationId="{2BC8F72D-5384-65E5-12AB-0453C27F6C94}"/>
          </ac:picMkLst>
        </pc:picChg>
        <pc:picChg chg="del">
          <ac:chgData name="Jennifer Cheryl Edgar" userId="S::jennifer.edgar@nau.edu::7372eeec-240c-47b2-a2c4-0c25aa5006b0" providerId="AD" clId="Web-{09941235-40E0-F602-68C6-71E345C98E02}" dt="2024-10-07T23:01:28.174" v="28"/>
          <ac:picMkLst>
            <pc:docMk/>
            <pc:sldMk cId="2709273382" sldId="312"/>
            <ac:picMk id="50" creationId="{BD6F1040-C7B4-C530-CDC1-68261CD84A24}"/>
          </ac:picMkLst>
        </pc:picChg>
      </pc:sldChg>
      <pc:sldChg chg="delSp modSp delAnim">
        <pc:chgData name="Jennifer Cheryl Edgar" userId="S::jennifer.edgar@nau.edu::7372eeec-240c-47b2-a2c4-0c25aa5006b0" providerId="AD" clId="Web-{09941235-40E0-F602-68C6-71E345C98E02}" dt="2024-10-08T00:26:43.981" v="181" actId="20577"/>
        <pc:sldMkLst>
          <pc:docMk/>
          <pc:sldMk cId="1829278293" sldId="313"/>
        </pc:sldMkLst>
        <pc:spChg chg="mod">
          <ac:chgData name="Jennifer Cheryl Edgar" userId="S::jennifer.edgar@nau.edu::7372eeec-240c-47b2-a2c4-0c25aa5006b0" providerId="AD" clId="Web-{09941235-40E0-F602-68C6-71E345C98E02}" dt="2024-10-08T00:26:43.981" v="181" actId="20577"/>
          <ac:spMkLst>
            <pc:docMk/>
            <pc:sldMk cId="1829278293" sldId="313"/>
            <ac:spMk id="4" creationId="{A38E371E-7818-4023-BA76-550F10A63994}"/>
          </ac:spMkLst>
        </pc:spChg>
        <pc:picChg chg="del">
          <ac:chgData name="Jennifer Cheryl Edgar" userId="S::jennifer.edgar@nau.edu::7372eeec-240c-47b2-a2c4-0c25aa5006b0" providerId="AD" clId="Web-{09941235-40E0-F602-68C6-71E345C98E02}" dt="2024-10-08T00:21:51.350" v="98"/>
          <ac:picMkLst>
            <pc:docMk/>
            <pc:sldMk cId="1829278293" sldId="313"/>
            <ac:picMk id="38" creationId="{E46A6999-EF20-AAB9-4D62-6EA614594D60}"/>
          </ac:picMkLst>
        </pc:picChg>
      </pc:sldChg>
      <pc:sldChg chg="addSp delSp modSp">
        <pc:chgData name="Jennifer Cheryl Edgar" userId="S::jennifer.edgar@nau.edu::7372eeec-240c-47b2-a2c4-0c25aa5006b0" providerId="AD" clId="Web-{09941235-40E0-F602-68C6-71E345C98E02}" dt="2024-10-08T04:57:40.520" v="575" actId="1076"/>
        <pc:sldMkLst>
          <pc:docMk/>
          <pc:sldMk cId="3315737935" sldId="314"/>
        </pc:sldMkLst>
        <pc:spChg chg="mod">
          <ac:chgData name="Jennifer Cheryl Edgar" userId="S::jennifer.edgar@nau.edu::7372eeec-240c-47b2-a2c4-0c25aa5006b0" providerId="AD" clId="Web-{09941235-40E0-F602-68C6-71E345C98E02}" dt="2024-10-08T04:57:03.453" v="568" actId="1076"/>
          <ac:spMkLst>
            <pc:docMk/>
            <pc:sldMk cId="3315737935" sldId="314"/>
            <ac:spMk id="2" creationId="{7C15C95A-CB15-8547-5387-6C97DA44AD77}"/>
          </ac:spMkLst>
        </pc:spChg>
        <pc:picChg chg="add del mod">
          <ac:chgData name="Jennifer Cheryl Edgar" userId="S::jennifer.edgar@nau.edu::7372eeec-240c-47b2-a2c4-0c25aa5006b0" providerId="AD" clId="Web-{09941235-40E0-F602-68C6-71E345C98E02}" dt="2024-10-08T04:52:12.806" v="554"/>
          <ac:picMkLst>
            <pc:docMk/>
            <pc:sldMk cId="3315737935" sldId="314"/>
            <ac:picMk id="3" creationId="{E550ABEA-E85E-E1F7-7095-39EAB4BB04A5}"/>
          </ac:picMkLst>
        </pc:picChg>
        <pc:picChg chg="add del mod">
          <ac:chgData name="Jennifer Cheryl Edgar" userId="S::jennifer.edgar@nau.edu::7372eeec-240c-47b2-a2c4-0c25aa5006b0" providerId="AD" clId="Web-{09941235-40E0-F602-68C6-71E345C98E02}" dt="2024-10-08T04:53:05.981" v="559"/>
          <ac:picMkLst>
            <pc:docMk/>
            <pc:sldMk cId="3315737935" sldId="314"/>
            <ac:picMk id="6" creationId="{C2BFECDE-FB93-9853-237E-A34EE2B90421}"/>
          </ac:picMkLst>
        </pc:picChg>
        <pc:picChg chg="add mod">
          <ac:chgData name="Jennifer Cheryl Edgar" userId="S::jennifer.edgar@nau.edu::7372eeec-240c-47b2-a2c4-0c25aa5006b0" providerId="AD" clId="Web-{09941235-40E0-F602-68C6-71E345C98E02}" dt="2024-10-08T04:57:40.520" v="575" actId="1076"/>
          <ac:picMkLst>
            <pc:docMk/>
            <pc:sldMk cId="3315737935" sldId="314"/>
            <ac:picMk id="7" creationId="{153DB5BA-83D2-4DE9-C591-7C4FE1A83530}"/>
          </ac:picMkLst>
        </pc:picChg>
        <pc:picChg chg="del">
          <ac:chgData name="Jennifer Cheryl Edgar" userId="S::jennifer.edgar@nau.edu::7372eeec-240c-47b2-a2c4-0c25aa5006b0" providerId="AD" clId="Web-{09941235-40E0-F602-68C6-71E345C98E02}" dt="2024-10-08T00:30:47.315" v="201"/>
          <ac:picMkLst>
            <pc:docMk/>
            <pc:sldMk cId="3315737935" sldId="314"/>
            <ac:picMk id="46" creationId="{42B4B580-9E97-8572-5A77-A88315F89829}"/>
          </ac:picMkLst>
        </pc:picChg>
      </pc:sldChg>
      <pc:sldChg chg="delSp modSp delAnim">
        <pc:chgData name="Jennifer Cheryl Edgar" userId="S::jennifer.edgar@nau.edu::7372eeec-240c-47b2-a2c4-0c25aa5006b0" providerId="AD" clId="Web-{09941235-40E0-F602-68C6-71E345C98E02}" dt="2024-10-08T00:27:48.764" v="185" actId="20577"/>
        <pc:sldMkLst>
          <pc:docMk/>
          <pc:sldMk cId="251117761" sldId="315"/>
        </pc:sldMkLst>
        <pc:spChg chg="mod">
          <ac:chgData name="Jennifer Cheryl Edgar" userId="S::jennifer.edgar@nau.edu::7372eeec-240c-47b2-a2c4-0c25aa5006b0" providerId="AD" clId="Web-{09941235-40E0-F602-68C6-71E345C98E02}" dt="2024-10-08T00:27:48.764" v="185" actId="20577"/>
          <ac:spMkLst>
            <pc:docMk/>
            <pc:sldMk cId="251117761" sldId="315"/>
            <ac:spMk id="6" creationId="{A0D3F2FE-42B4-419B-A078-35D65FFBB3A2}"/>
          </ac:spMkLst>
        </pc:spChg>
        <pc:picChg chg="del">
          <ac:chgData name="Jennifer Cheryl Edgar" userId="S::jennifer.edgar@nau.edu::7372eeec-240c-47b2-a2c4-0c25aa5006b0" providerId="AD" clId="Web-{09941235-40E0-F602-68C6-71E345C98E02}" dt="2024-10-08T00:26:53.513" v="182"/>
          <ac:picMkLst>
            <pc:docMk/>
            <pc:sldMk cId="251117761" sldId="315"/>
            <ac:picMk id="39" creationId="{861D3B9B-6236-407E-ADE2-757B70182223}"/>
          </ac:picMkLst>
        </pc:picChg>
      </pc:sldChg>
      <pc:sldChg chg="delSp modSp delAnim">
        <pc:chgData name="Jennifer Cheryl Edgar" userId="S::jennifer.edgar@nau.edu::7372eeec-240c-47b2-a2c4-0c25aa5006b0" providerId="AD" clId="Web-{09941235-40E0-F602-68C6-71E345C98E02}" dt="2024-10-08T00:20:00.207" v="81" actId="20577"/>
        <pc:sldMkLst>
          <pc:docMk/>
          <pc:sldMk cId="1334128684" sldId="316"/>
        </pc:sldMkLst>
        <pc:spChg chg="mod">
          <ac:chgData name="Jennifer Cheryl Edgar" userId="S::jennifer.edgar@nau.edu::7372eeec-240c-47b2-a2c4-0c25aa5006b0" providerId="AD" clId="Web-{09941235-40E0-F602-68C6-71E345C98E02}" dt="2024-10-08T00:20:00.207" v="81" actId="20577"/>
          <ac:spMkLst>
            <pc:docMk/>
            <pc:sldMk cId="1334128684" sldId="316"/>
            <ac:spMk id="4" creationId="{A2439AC8-CD2E-43E4-989D-2DFBDE5DEA0B}"/>
          </ac:spMkLst>
        </pc:spChg>
        <pc:picChg chg="del">
          <ac:chgData name="Jennifer Cheryl Edgar" userId="S::jennifer.edgar@nau.edu::7372eeec-240c-47b2-a2c4-0c25aa5006b0" providerId="AD" clId="Web-{09941235-40E0-F602-68C6-71E345C98E02}" dt="2024-10-08T00:17:32.470" v="39"/>
          <ac:picMkLst>
            <pc:docMk/>
            <pc:sldMk cId="1334128684" sldId="316"/>
            <ac:picMk id="8" creationId="{8F618AE4-26DF-494C-7D59-69E3B3D53B88}"/>
          </ac:picMkLst>
        </pc:picChg>
      </pc:sldChg>
      <pc:sldChg chg="addSp delSp modSp delAnim">
        <pc:chgData name="Jennifer Cheryl Edgar" userId="S::jennifer.edgar@nau.edu::7372eeec-240c-47b2-a2c4-0c25aa5006b0" providerId="AD" clId="Web-{09941235-40E0-F602-68C6-71E345C98E02}" dt="2024-10-08T03:51:02.664" v="550" actId="1076"/>
        <pc:sldMkLst>
          <pc:docMk/>
          <pc:sldMk cId="488139094" sldId="320"/>
        </pc:sldMkLst>
        <pc:spChg chg="mod">
          <ac:chgData name="Jennifer Cheryl Edgar" userId="S::jennifer.edgar@nau.edu::7372eeec-240c-47b2-a2c4-0c25aa5006b0" providerId="AD" clId="Web-{09941235-40E0-F602-68C6-71E345C98E02}" dt="2024-10-08T00:28:16.218" v="190" actId="20577"/>
          <ac:spMkLst>
            <pc:docMk/>
            <pc:sldMk cId="488139094" sldId="320"/>
            <ac:spMk id="8" creationId="{41A99169-1E7A-8087-D3DB-B09DD2BBDA82}"/>
          </ac:spMkLst>
        </pc:spChg>
        <pc:picChg chg="add del mod">
          <ac:chgData name="Jennifer Cheryl Edgar" userId="S::jennifer.edgar@nau.edu::7372eeec-240c-47b2-a2c4-0c25aa5006b0" providerId="AD" clId="Web-{09941235-40E0-F602-68C6-71E345C98E02}" dt="2024-10-08T03:47:31.969" v="536"/>
          <ac:picMkLst>
            <pc:docMk/>
            <pc:sldMk cId="488139094" sldId="320"/>
            <ac:picMk id="3" creationId="{0EE938A9-9477-766E-91A4-E3574C34DAB2}"/>
          </ac:picMkLst>
        </pc:picChg>
        <pc:picChg chg="add del mod">
          <ac:chgData name="Jennifer Cheryl Edgar" userId="S::jennifer.edgar@nau.edu::7372eeec-240c-47b2-a2c4-0c25aa5006b0" providerId="AD" clId="Web-{09941235-40E0-F602-68C6-71E345C98E02}" dt="2024-10-08T03:50:10.021" v="546"/>
          <ac:picMkLst>
            <pc:docMk/>
            <pc:sldMk cId="488139094" sldId="320"/>
            <ac:picMk id="4" creationId="{506CF4B4-003A-8738-5F06-91C6641216C8}"/>
          </ac:picMkLst>
        </pc:picChg>
        <pc:picChg chg="del">
          <ac:chgData name="Jennifer Cheryl Edgar" userId="S::jennifer.edgar@nau.edu::7372eeec-240c-47b2-a2c4-0c25aa5006b0" providerId="AD" clId="Web-{09941235-40E0-F602-68C6-71E345C98E02}" dt="2024-10-08T00:01:44.872" v="31"/>
          <ac:picMkLst>
            <pc:docMk/>
            <pc:sldMk cId="488139094" sldId="320"/>
            <ac:picMk id="4" creationId="{A9199B88-A54E-7E50-12B6-32FC1FE2AF3E}"/>
          </ac:picMkLst>
        </pc:picChg>
        <pc:picChg chg="add del mod">
          <ac:chgData name="Jennifer Cheryl Edgar" userId="S::jennifer.edgar@nau.edu::7372eeec-240c-47b2-a2c4-0c25aa5006b0" providerId="AD" clId="Web-{09941235-40E0-F602-68C6-71E345C98E02}" dt="2024-10-08T03:50:12.006" v="547"/>
          <ac:picMkLst>
            <pc:docMk/>
            <pc:sldMk cId="488139094" sldId="320"/>
            <ac:picMk id="5" creationId="{0B361E19-559C-3C45-143D-E9BC4BE7DD74}"/>
          </ac:picMkLst>
        </pc:picChg>
        <pc:picChg chg="add mod">
          <ac:chgData name="Jennifer Cheryl Edgar" userId="S::jennifer.edgar@nau.edu::7372eeec-240c-47b2-a2c4-0c25aa5006b0" providerId="AD" clId="Web-{09941235-40E0-F602-68C6-71E345C98E02}" dt="2024-10-08T03:51:02.664" v="550" actId="1076"/>
          <ac:picMkLst>
            <pc:docMk/>
            <pc:sldMk cId="488139094" sldId="320"/>
            <ac:picMk id="7" creationId="{F8A0477A-116B-E030-8D05-723D1222EF94}"/>
          </ac:picMkLst>
        </pc:picChg>
        <pc:picChg chg="del">
          <ac:chgData name="Jennifer Cheryl Edgar" userId="S::jennifer.edgar@nau.edu::7372eeec-240c-47b2-a2c4-0c25aa5006b0" providerId="AD" clId="Web-{09941235-40E0-F602-68C6-71E345C98E02}" dt="2024-10-07T22:13:27.257" v="25"/>
          <ac:picMkLst>
            <pc:docMk/>
            <pc:sldMk cId="488139094" sldId="320"/>
            <ac:picMk id="1079" creationId="{6D9A580F-4634-4581-F344-A36C6B708EE1}"/>
          </ac:picMkLst>
        </pc:picChg>
      </pc:sldChg>
      <pc:sldChg chg="addSp delSp modSp delAnim">
        <pc:chgData name="Jennifer Cheryl Edgar" userId="S::jennifer.edgar@nau.edu::7372eeec-240c-47b2-a2c4-0c25aa5006b0" providerId="AD" clId="Web-{09941235-40E0-F602-68C6-71E345C98E02}" dt="2024-10-08T00:36:59.151" v="228"/>
        <pc:sldMkLst>
          <pc:docMk/>
          <pc:sldMk cId="1214647317" sldId="321"/>
        </pc:sldMkLst>
        <pc:spChg chg="mod">
          <ac:chgData name="Jennifer Cheryl Edgar" userId="S::jennifer.edgar@nau.edu::7372eeec-240c-47b2-a2c4-0c25aa5006b0" providerId="AD" clId="Web-{09941235-40E0-F602-68C6-71E345C98E02}" dt="2024-10-07T22:54:49.862" v="27" actId="20577"/>
          <ac:spMkLst>
            <pc:docMk/>
            <pc:sldMk cId="1214647317" sldId="321"/>
            <ac:spMk id="3" creationId="{E55C9BCA-C6B7-42BD-0370-F4925D122883}"/>
          </ac:spMkLst>
        </pc:spChg>
        <pc:spChg chg="mod">
          <ac:chgData name="Jennifer Cheryl Edgar" userId="S::jennifer.edgar@nau.edu::7372eeec-240c-47b2-a2c4-0c25aa5006b0" providerId="AD" clId="Web-{09941235-40E0-F602-68C6-71E345C98E02}" dt="2024-10-08T00:19:51.535" v="75" actId="20577"/>
          <ac:spMkLst>
            <pc:docMk/>
            <pc:sldMk cId="1214647317" sldId="321"/>
            <ac:spMk id="4" creationId="{91DC285D-B586-731B-886F-B0F7029C7A04}"/>
          </ac:spMkLst>
        </pc:spChg>
        <pc:picChg chg="add del">
          <ac:chgData name="Jennifer Cheryl Edgar" userId="S::jennifer.edgar@nau.edu::7372eeec-240c-47b2-a2c4-0c25aa5006b0" providerId="AD" clId="Web-{09941235-40E0-F602-68C6-71E345C98E02}" dt="2024-10-08T00:36:59.151" v="228"/>
          <ac:picMkLst>
            <pc:docMk/>
            <pc:sldMk cId="1214647317" sldId="321"/>
            <ac:picMk id="6" creationId="{53614147-AE86-6A9F-C990-E0D10A3D40A8}"/>
          </ac:picMkLst>
        </pc:picChg>
        <pc:picChg chg="del">
          <ac:chgData name="Jennifer Cheryl Edgar" userId="S::jennifer.edgar@nau.edu::7372eeec-240c-47b2-a2c4-0c25aa5006b0" providerId="AD" clId="Web-{09941235-40E0-F602-68C6-71E345C98E02}" dt="2024-10-07T15:40:43.040" v="24"/>
          <ac:picMkLst>
            <pc:docMk/>
            <pc:sldMk cId="1214647317" sldId="321"/>
            <ac:picMk id="171" creationId="{56365A01-B431-8BD8-B96C-D8F30CEE365A}"/>
          </ac:picMkLst>
        </pc:picChg>
      </pc:sldChg>
      <pc:sldChg chg="delSp delAnim">
        <pc:chgData name="Jennifer Cheryl Edgar" userId="S::jennifer.edgar@nau.edu::7372eeec-240c-47b2-a2c4-0c25aa5006b0" providerId="AD" clId="Web-{09941235-40E0-F602-68C6-71E345C98E02}" dt="2024-10-08T00:17:37.533" v="40"/>
        <pc:sldMkLst>
          <pc:docMk/>
          <pc:sldMk cId="2970826733" sldId="324"/>
        </pc:sldMkLst>
        <pc:picChg chg="del">
          <ac:chgData name="Jennifer Cheryl Edgar" userId="S::jennifer.edgar@nau.edu::7372eeec-240c-47b2-a2c4-0c25aa5006b0" providerId="AD" clId="Web-{09941235-40E0-F602-68C6-71E345C98E02}" dt="2024-10-08T00:17:37.533" v="40"/>
          <ac:picMkLst>
            <pc:docMk/>
            <pc:sldMk cId="2970826733" sldId="324"/>
            <ac:picMk id="18" creationId="{B3516606-B333-A0A6-BB69-AC0A76A71618}"/>
          </ac:picMkLst>
        </pc:picChg>
      </pc:sldChg>
      <pc:sldChg chg="delSp modSp">
        <pc:chgData name="Jennifer Cheryl Edgar" userId="S::jennifer.edgar@nau.edu::7372eeec-240c-47b2-a2c4-0c25aa5006b0" providerId="AD" clId="Web-{09941235-40E0-F602-68C6-71E345C98E02}" dt="2024-10-08T00:36:52.244" v="226"/>
        <pc:sldMkLst>
          <pc:docMk/>
          <pc:sldMk cId="3821036651" sldId="327"/>
        </pc:sldMkLst>
        <pc:spChg chg="mod">
          <ac:chgData name="Jennifer Cheryl Edgar" userId="S::jennifer.edgar@nau.edu::7372eeec-240c-47b2-a2c4-0c25aa5006b0" providerId="AD" clId="Web-{09941235-40E0-F602-68C6-71E345C98E02}" dt="2024-10-08T00:03:47.421" v="38" actId="20577"/>
          <ac:spMkLst>
            <pc:docMk/>
            <pc:sldMk cId="3821036651" sldId="327"/>
            <ac:spMk id="9" creationId="{491555ED-959F-A130-EC90-8DF43EB5F038}"/>
          </ac:spMkLst>
        </pc:spChg>
        <pc:picChg chg="del">
          <ac:chgData name="Jennifer Cheryl Edgar" userId="S::jennifer.edgar@nau.edu::7372eeec-240c-47b2-a2c4-0c25aa5006b0" providerId="AD" clId="Web-{09941235-40E0-F602-68C6-71E345C98E02}" dt="2024-10-08T00:36:52.244" v="226"/>
          <ac:picMkLst>
            <pc:docMk/>
            <pc:sldMk cId="3821036651" sldId="327"/>
            <ac:picMk id="11" creationId="{BA6409C4-867B-08E8-7F5C-12755F065787}"/>
          </ac:picMkLst>
        </pc:picChg>
      </pc:sldChg>
      <pc:sldChg chg="delSp delAnim">
        <pc:chgData name="Jennifer Cheryl Edgar" userId="S::jennifer.edgar@nau.edu::7372eeec-240c-47b2-a2c4-0c25aa5006b0" providerId="AD" clId="Web-{09941235-40E0-F602-68C6-71E345C98E02}" dt="2024-10-08T00:17:41.423" v="41"/>
        <pc:sldMkLst>
          <pc:docMk/>
          <pc:sldMk cId="2126813630" sldId="328"/>
        </pc:sldMkLst>
        <pc:picChg chg="del">
          <ac:chgData name="Jennifer Cheryl Edgar" userId="S::jennifer.edgar@nau.edu::7372eeec-240c-47b2-a2c4-0c25aa5006b0" providerId="AD" clId="Web-{09941235-40E0-F602-68C6-71E345C98E02}" dt="2024-10-08T00:17:41.423" v="41"/>
          <ac:picMkLst>
            <pc:docMk/>
            <pc:sldMk cId="2126813630" sldId="328"/>
            <ac:picMk id="28" creationId="{20FAA9CC-337B-DDA6-45A1-6C2BAC9DBDAF}"/>
          </ac:picMkLst>
        </pc:picChg>
      </pc:sldChg>
      <pc:sldChg chg="addSp delSp modSp add ord replId">
        <pc:chgData name="Jennifer Cheryl Edgar" userId="S::jennifer.edgar@nau.edu::7372eeec-240c-47b2-a2c4-0c25aa5006b0" providerId="AD" clId="Web-{09941235-40E0-F602-68C6-71E345C98E02}" dt="2024-10-08T05:08:40.787" v="674" actId="1076"/>
        <pc:sldMkLst>
          <pc:docMk/>
          <pc:sldMk cId="971657298" sldId="329"/>
        </pc:sldMkLst>
        <pc:spChg chg="mod">
          <ac:chgData name="Jennifer Cheryl Edgar" userId="S::jennifer.edgar@nau.edu::7372eeec-240c-47b2-a2c4-0c25aa5006b0" providerId="AD" clId="Web-{09941235-40E0-F602-68C6-71E345C98E02}" dt="2024-10-08T02:20:57.602" v="405" actId="20577"/>
          <ac:spMkLst>
            <pc:docMk/>
            <pc:sldMk cId="971657298" sldId="329"/>
            <ac:spMk id="2" creationId="{A5F7582B-D3C2-4FC1-AE38-9408FFE6E7C8}"/>
          </ac:spMkLst>
        </pc:spChg>
        <pc:spChg chg="mod">
          <ac:chgData name="Jennifer Cheryl Edgar" userId="S::jennifer.edgar@nau.edu::7372eeec-240c-47b2-a2c4-0c25aa5006b0" providerId="AD" clId="Web-{09941235-40E0-F602-68C6-71E345C98E02}" dt="2024-10-08T03:15:00.349" v="527" actId="1076"/>
          <ac:spMkLst>
            <pc:docMk/>
            <pc:sldMk cId="971657298" sldId="329"/>
            <ac:spMk id="3" creationId="{39E347B7-E316-4D7D-B3B0-D6BFB4AFD2E9}"/>
          </ac:spMkLst>
        </pc:spChg>
        <pc:spChg chg="add mod">
          <ac:chgData name="Jennifer Cheryl Edgar" userId="S::jennifer.edgar@nau.edu::7372eeec-240c-47b2-a2c4-0c25aa5006b0" providerId="AD" clId="Web-{09941235-40E0-F602-68C6-71E345C98E02}" dt="2024-10-08T00:28:39.968" v="192" actId="20577"/>
          <ac:spMkLst>
            <pc:docMk/>
            <pc:sldMk cId="971657298" sldId="329"/>
            <ac:spMk id="6" creationId="{8CAA3F44-B620-7CE3-91F6-20FE9AFCD03B}"/>
          </ac:spMkLst>
        </pc:spChg>
        <pc:spChg chg="add mod">
          <ac:chgData name="Jennifer Cheryl Edgar" userId="S::jennifer.edgar@nau.edu::7372eeec-240c-47b2-a2c4-0c25aa5006b0" providerId="AD" clId="Web-{09941235-40E0-F602-68C6-71E345C98E02}" dt="2024-10-08T05:05:06.271" v="651" actId="1076"/>
          <ac:spMkLst>
            <pc:docMk/>
            <pc:sldMk cId="971657298" sldId="329"/>
            <ac:spMk id="9" creationId="{E78A4468-9BE1-66B4-94DC-8161C10D913C}"/>
          </ac:spMkLst>
        </pc:spChg>
        <pc:spChg chg="add mod">
          <ac:chgData name="Jennifer Cheryl Edgar" userId="S::jennifer.edgar@nau.edu::7372eeec-240c-47b2-a2c4-0c25aa5006b0" providerId="AD" clId="Web-{09941235-40E0-F602-68C6-71E345C98E02}" dt="2024-10-08T03:14:51.723" v="525" actId="1076"/>
          <ac:spMkLst>
            <pc:docMk/>
            <pc:sldMk cId="971657298" sldId="329"/>
            <ac:spMk id="12" creationId="{ECC1C75C-D305-4E56-CC07-1F408CA5EDCA}"/>
          </ac:spMkLst>
        </pc:spChg>
        <pc:spChg chg="add mod">
          <ac:chgData name="Jennifer Cheryl Edgar" userId="S::jennifer.edgar@nau.edu::7372eeec-240c-47b2-a2c4-0c25aa5006b0" providerId="AD" clId="Web-{09941235-40E0-F602-68C6-71E345C98E02}" dt="2024-10-08T05:04:34.644" v="644" actId="1076"/>
          <ac:spMkLst>
            <pc:docMk/>
            <pc:sldMk cId="971657298" sldId="329"/>
            <ac:spMk id="13" creationId="{49B1558D-D5A2-20C5-31A1-62CC76F5A748}"/>
          </ac:spMkLst>
        </pc:spChg>
        <pc:spChg chg="add del">
          <ac:chgData name="Jennifer Cheryl Edgar" userId="S::jennifer.edgar@nau.edu::7372eeec-240c-47b2-a2c4-0c25aa5006b0" providerId="AD" clId="Web-{09941235-40E0-F602-68C6-71E345C98E02}" dt="2024-10-08T03:13:01.673" v="506"/>
          <ac:spMkLst>
            <pc:docMk/>
            <pc:sldMk cId="971657298" sldId="329"/>
            <ac:spMk id="13" creationId="{A6165332-3D2A-0F4F-0327-7BAFB10BE6A2}"/>
          </ac:spMkLst>
        </pc:spChg>
        <pc:spChg chg="add del mod">
          <ac:chgData name="Jennifer Cheryl Edgar" userId="S::jennifer.edgar@nau.edu::7372eeec-240c-47b2-a2c4-0c25aa5006b0" providerId="AD" clId="Web-{09941235-40E0-F602-68C6-71E345C98E02}" dt="2024-10-08T05:00:30.923" v="591"/>
          <ac:spMkLst>
            <pc:docMk/>
            <pc:sldMk cId="971657298" sldId="329"/>
            <ac:spMk id="14" creationId="{1B52EEB7-2BC1-7A68-07A5-F05552F5E4AC}"/>
          </ac:spMkLst>
        </pc:spChg>
        <pc:spChg chg="add del mod">
          <ac:chgData name="Jennifer Cheryl Edgar" userId="S::jennifer.edgar@nau.edu::7372eeec-240c-47b2-a2c4-0c25aa5006b0" providerId="AD" clId="Web-{09941235-40E0-F602-68C6-71E345C98E02}" dt="2024-10-08T05:03:08.559" v="626"/>
          <ac:spMkLst>
            <pc:docMk/>
            <pc:sldMk cId="971657298" sldId="329"/>
            <ac:spMk id="16" creationId="{BF8495E5-2740-E920-F4CF-E745E2CC8F89}"/>
          </ac:spMkLst>
        </pc:spChg>
        <pc:spChg chg="add del mod">
          <ac:chgData name="Jennifer Cheryl Edgar" userId="S::jennifer.edgar@nau.edu::7372eeec-240c-47b2-a2c4-0c25aa5006b0" providerId="AD" clId="Web-{09941235-40E0-F602-68C6-71E345C98E02}" dt="2024-10-08T05:03:20.013" v="631"/>
          <ac:spMkLst>
            <pc:docMk/>
            <pc:sldMk cId="971657298" sldId="329"/>
            <ac:spMk id="17" creationId="{6B188E59-1021-257B-0C41-A1B4A214AF95}"/>
          </ac:spMkLst>
        </pc:spChg>
        <pc:spChg chg="add mod">
          <ac:chgData name="Jennifer Cheryl Edgar" userId="S::jennifer.edgar@nau.edu::7372eeec-240c-47b2-a2c4-0c25aa5006b0" providerId="AD" clId="Web-{09941235-40E0-F602-68C6-71E345C98E02}" dt="2024-10-08T05:04:20.283" v="642" actId="1076"/>
          <ac:spMkLst>
            <pc:docMk/>
            <pc:sldMk cId="971657298" sldId="329"/>
            <ac:spMk id="18" creationId="{E17AAB28-4FA8-49AC-0022-232E92B40571}"/>
          </ac:spMkLst>
        </pc:spChg>
        <pc:spChg chg="add mod">
          <ac:chgData name="Jennifer Cheryl Edgar" userId="S::jennifer.edgar@nau.edu::7372eeec-240c-47b2-a2c4-0c25aa5006b0" providerId="AD" clId="Web-{09941235-40E0-F602-68C6-71E345C98E02}" dt="2024-10-08T05:08:40.787" v="674" actId="1076"/>
          <ac:spMkLst>
            <pc:docMk/>
            <pc:sldMk cId="971657298" sldId="329"/>
            <ac:spMk id="19" creationId="{9A8BC87A-F99C-1FDF-7B57-E8C544B98016}"/>
          </ac:spMkLst>
        </pc:spChg>
        <pc:picChg chg="add mod modCrop">
          <ac:chgData name="Jennifer Cheryl Edgar" userId="S::jennifer.edgar@nau.edu::7372eeec-240c-47b2-a2c4-0c25aa5006b0" providerId="AD" clId="Web-{09941235-40E0-F602-68C6-71E345C98E02}" dt="2024-10-08T05:04:23.331" v="643" actId="1076"/>
          <ac:picMkLst>
            <pc:docMk/>
            <pc:sldMk cId="971657298" sldId="329"/>
            <ac:picMk id="5" creationId="{B739296A-0AB2-827C-9722-58FBAFB69758}"/>
          </ac:picMkLst>
        </pc:picChg>
        <pc:picChg chg="add mod modCrop">
          <ac:chgData name="Jennifer Cheryl Edgar" userId="S::jennifer.edgar@nau.edu::7372eeec-240c-47b2-a2c4-0c25aa5006b0" providerId="AD" clId="Web-{09941235-40E0-F602-68C6-71E345C98E02}" dt="2024-10-08T05:04:39.769" v="645" actId="1076"/>
          <ac:picMkLst>
            <pc:docMk/>
            <pc:sldMk cId="971657298" sldId="329"/>
            <ac:picMk id="7" creationId="{3DB9C67E-CFBD-24BF-4448-3CFA01B1E211}"/>
          </ac:picMkLst>
        </pc:picChg>
        <pc:picChg chg="add mod">
          <ac:chgData name="Jennifer Cheryl Edgar" userId="S::jennifer.edgar@nau.edu::7372eeec-240c-47b2-a2c4-0c25aa5006b0" providerId="AD" clId="Web-{09941235-40E0-F602-68C6-71E345C98E02}" dt="2024-10-08T05:04:53.755" v="648" actId="1076"/>
          <ac:picMkLst>
            <pc:docMk/>
            <pc:sldMk cId="971657298" sldId="329"/>
            <ac:picMk id="8" creationId="{A554F37B-E9D6-E251-994F-D0C5E5C9295F}"/>
          </ac:picMkLst>
        </pc:picChg>
        <pc:picChg chg="add del mod">
          <ac:chgData name="Jennifer Cheryl Edgar" userId="S::jennifer.edgar@nau.edu::7372eeec-240c-47b2-a2c4-0c25aa5006b0" providerId="AD" clId="Web-{09941235-40E0-F602-68C6-71E345C98E02}" dt="2024-10-08T03:08:39.101" v="458"/>
          <ac:picMkLst>
            <pc:docMk/>
            <pc:sldMk cId="971657298" sldId="329"/>
            <ac:picMk id="9" creationId="{0BECC39C-B57E-162E-4DB2-16F322A93FF8}"/>
          </ac:picMkLst>
        </pc:picChg>
        <pc:picChg chg="del">
          <ac:chgData name="Jennifer Cheryl Edgar" userId="S::jennifer.edgar@nau.edu::7372eeec-240c-47b2-a2c4-0c25aa5006b0" providerId="AD" clId="Web-{09941235-40E0-F602-68C6-71E345C98E02}" dt="2024-10-08T00:31:05.081" v="202"/>
          <ac:picMkLst>
            <pc:docMk/>
            <pc:sldMk cId="971657298" sldId="329"/>
            <ac:picMk id="9" creationId="{25E4A897-F991-6C4A-7DD7-777CB4C4E74A}"/>
          </ac:picMkLst>
        </pc:picChg>
        <pc:picChg chg="add del mod">
          <ac:chgData name="Jennifer Cheryl Edgar" userId="S::jennifer.edgar@nau.edu::7372eeec-240c-47b2-a2c4-0c25aa5006b0" providerId="AD" clId="Web-{09941235-40E0-F602-68C6-71E345C98E02}" dt="2024-10-08T02:29:23.540" v="442"/>
          <ac:picMkLst>
            <pc:docMk/>
            <pc:sldMk cId="971657298" sldId="329"/>
            <ac:picMk id="9" creationId="{5ABD1496-7FE8-3281-D20A-39D4041E9423}"/>
          </ac:picMkLst>
        </pc:picChg>
        <pc:picChg chg="add mod">
          <ac:chgData name="Jennifer Cheryl Edgar" userId="S::jennifer.edgar@nau.edu::7372eeec-240c-47b2-a2c4-0c25aa5006b0" providerId="AD" clId="Web-{09941235-40E0-F602-68C6-71E345C98E02}" dt="2024-10-08T03:15:30.115" v="532"/>
          <ac:picMkLst>
            <pc:docMk/>
            <pc:sldMk cId="971657298" sldId="329"/>
            <ac:picMk id="10" creationId="{513EEEBD-972C-FB27-6F0F-BD9CFE6FA283}"/>
          </ac:picMkLst>
        </pc:picChg>
        <pc:picChg chg="del">
          <ac:chgData name="Jennifer Cheryl Edgar" userId="S::jennifer.edgar@nau.edu::7372eeec-240c-47b2-a2c4-0c25aa5006b0" providerId="AD" clId="Web-{09941235-40E0-F602-68C6-71E345C98E02}" dt="2024-10-08T00:31:06.456" v="203"/>
          <ac:picMkLst>
            <pc:docMk/>
            <pc:sldMk cId="971657298" sldId="329"/>
            <ac:picMk id="11" creationId="{5CC3491B-4F85-614A-9575-AF053D7F6EE1}"/>
          </ac:picMkLst>
        </pc:picChg>
        <pc:picChg chg="add mod">
          <ac:chgData name="Jennifer Cheryl Edgar" userId="S::jennifer.edgar@nau.edu::7372eeec-240c-47b2-a2c4-0c25aa5006b0" providerId="AD" clId="Web-{09941235-40E0-F602-68C6-71E345C98E02}" dt="2024-10-08T03:14:56.349" v="526" actId="1076"/>
          <ac:picMkLst>
            <pc:docMk/>
            <pc:sldMk cId="971657298" sldId="329"/>
            <ac:picMk id="11" creationId="{BF4FC91F-EB36-A9BA-E5D3-10C7E9DB3952}"/>
          </ac:picMkLst>
        </pc:picChg>
        <pc:picChg chg="add mod">
          <ac:chgData name="Jennifer Cheryl Edgar" userId="S::jennifer.edgar@nau.edu::7372eeec-240c-47b2-a2c4-0c25aa5006b0" providerId="AD" clId="Web-{09941235-40E0-F602-68C6-71E345C98E02}" dt="2024-10-08T03:15:14.974" v="531" actId="1076"/>
          <ac:picMkLst>
            <pc:docMk/>
            <pc:sldMk cId="971657298" sldId="329"/>
            <ac:picMk id="15" creationId="{E8C24455-D7E3-7573-C94B-EB1A0966BB01}"/>
          </ac:picMkLst>
        </pc:picChg>
      </pc:sldChg>
      <pc:sldChg chg="addSp delSp modSp add ord replId">
        <pc:chgData name="Jennifer Cheryl Edgar" userId="S::jennifer.edgar@nau.edu::7372eeec-240c-47b2-a2c4-0c25aa5006b0" providerId="AD" clId="Web-{09941235-40E0-F602-68C6-71E345C98E02}" dt="2024-10-08T05:09:39.588" v="678" actId="20577"/>
        <pc:sldMkLst>
          <pc:docMk/>
          <pc:sldMk cId="1911735859" sldId="331"/>
        </pc:sldMkLst>
        <pc:spChg chg="mod">
          <ac:chgData name="Jennifer Cheryl Edgar" userId="S::jennifer.edgar@nau.edu::7372eeec-240c-47b2-a2c4-0c25aa5006b0" providerId="AD" clId="Web-{09941235-40E0-F602-68C6-71E345C98E02}" dt="2024-10-08T05:06:40.059" v="655" actId="20577"/>
          <ac:spMkLst>
            <pc:docMk/>
            <pc:sldMk cId="1911735859" sldId="331"/>
            <ac:spMk id="2" creationId="{7C15C95A-CB15-8547-5387-6C97DA44AD77}"/>
          </ac:spMkLst>
        </pc:spChg>
        <pc:spChg chg="add mod">
          <ac:chgData name="Jennifer Cheryl Edgar" userId="S::jennifer.edgar@nau.edu::7372eeec-240c-47b2-a2c4-0c25aa5006b0" providerId="AD" clId="Web-{09941235-40E0-F602-68C6-71E345C98E02}" dt="2024-10-08T05:09:39.588" v="678" actId="20577"/>
          <ac:spMkLst>
            <pc:docMk/>
            <pc:sldMk cId="1911735859" sldId="331"/>
            <ac:spMk id="3" creationId="{14B869E7-1A0B-3B44-1DAF-923BB7FF9E15}"/>
          </ac:spMkLst>
        </pc:spChg>
        <pc:spChg chg="del">
          <ac:chgData name="Jennifer Cheryl Edgar" userId="S::jennifer.edgar@nau.edu::7372eeec-240c-47b2-a2c4-0c25aa5006b0" providerId="AD" clId="Web-{09941235-40E0-F602-68C6-71E345C98E02}" dt="2024-10-08T05:06:46.403" v="657"/>
          <ac:spMkLst>
            <pc:docMk/>
            <pc:sldMk cId="1911735859" sldId="331"/>
            <ac:spMk id="4" creationId="{F7C62FB2-D47E-4DAE-8061-B282A2B00AD8}"/>
          </ac:spMkLst>
        </pc:spChg>
        <pc:picChg chg="del">
          <ac:chgData name="Jennifer Cheryl Edgar" userId="S::jennifer.edgar@nau.edu::7372eeec-240c-47b2-a2c4-0c25aa5006b0" providerId="AD" clId="Web-{09941235-40E0-F602-68C6-71E345C98E02}" dt="2024-10-08T05:06:41.106" v="656"/>
          <ac:picMkLst>
            <pc:docMk/>
            <pc:sldMk cId="1911735859" sldId="331"/>
            <ac:picMk id="7" creationId="{153DB5BA-83D2-4DE9-C591-7C4FE1A83530}"/>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7B510-088F-4232-BCF2-10C888CB1B3C}" type="doc">
      <dgm:prSet loTypeId="urn:microsoft.com/office/officeart/2008/layout/VerticalCurvedList" loCatId="list" qsTypeId="urn:microsoft.com/office/officeart/2005/8/quickstyle/simple4" qsCatId="simple" csTypeId="urn:microsoft.com/office/officeart/2005/8/colors/accent1_2" csCatId="accent1" phldr="1"/>
      <dgm:spPr/>
    </dgm:pt>
    <dgm:pt modelId="{C0ED31A0-7423-46B5-AF99-FEBF4623755F}">
      <dgm:prSet phldrT="[Text]" custT="1"/>
      <dgm:spPr/>
      <dgm:t>
        <a:bodyPr/>
        <a:lstStyle/>
        <a:p>
          <a:pPr rtl="0"/>
          <a:r>
            <a:rPr lang="en-US" sz="1800" b="1">
              <a:latin typeface="Arial"/>
              <a:cs typeface="Arial"/>
            </a:rPr>
            <a:t>Sponsor:</a:t>
          </a:r>
          <a:r>
            <a:rPr lang="en-US" sz="1800">
              <a:latin typeface="Arial"/>
              <a:cs typeface="Arial"/>
            </a:rPr>
            <a:t> US Department of Energy + NAU Energy Club</a:t>
          </a:r>
        </a:p>
      </dgm:t>
    </dgm:pt>
    <dgm:pt modelId="{536986C2-0753-4093-A34F-58D4128E769C}" type="parTrans" cxnId="{6035F023-A283-42F0-A23D-5140DC79BA51}">
      <dgm:prSet/>
      <dgm:spPr/>
      <dgm:t>
        <a:bodyPr/>
        <a:lstStyle/>
        <a:p>
          <a:endParaRPr lang="en-US" sz="1800">
            <a:latin typeface="Arial" panose="020B0604020202020204" pitchFamily="34" charset="0"/>
            <a:cs typeface="Arial" panose="020B0604020202020204" pitchFamily="34" charset="0"/>
          </a:endParaRPr>
        </a:p>
      </dgm:t>
    </dgm:pt>
    <dgm:pt modelId="{DDE495F9-5F87-4264-98A0-2474E5A1A462}" type="sibTrans" cxnId="{6035F023-A283-42F0-A23D-5140DC79BA51}">
      <dgm:prSet/>
      <dgm:spPr/>
      <dgm:t>
        <a:bodyPr/>
        <a:lstStyle/>
        <a:p>
          <a:endParaRPr lang="en-US" sz="1800">
            <a:latin typeface="Arial" panose="020B0604020202020204" pitchFamily="34" charset="0"/>
            <a:cs typeface="Arial" panose="020B0604020202020204" pitchFamily="34" charset="0"/>
          </a:endParaRPr>
        </a:p>
      </dgm:t>
    </dgm:pt>
    <dgm:pt modelId="{AE706134-7EBD-429A-B9F0-2969156EF00D}">
      <dgm:prSet phldrT="[Text]" custT="1"/>
      <dgm:spPr/>
      <dgm:t>
        <a:bodyPr/>
        <a:lstStyle/>
        <a:p>
          <a:r>
            <a:rPr lang="en-US" sz="1800" b="1">
              <a:latin typeface="Arial"/>
              <a:cs typeface="Arial"/>
            </a:rPr>
            <a:t>Advisor/Client: </a:t>
          </a:r>
          <a:r>
            <a:rPr lang="en-US" sz="1800">
              <a:latin typeface="Arial"/>
              <a:cs typeface="Arial"/>
            </a:rPr>
            <a:t>Dr. Carson Pete</a:t>
          </a:r>
        </a:p>
      </dgm:t>
    </dgm:pt>
    <dgm:pt modelId="{1CF78928-DFCB-455D-B095-06C26B947EC9}" type="parTrans" cxnId="{ADA78963-05BE-40F0-A0C3-4AC8809898F7}">
      <dgm:prSet/>
      <dgm:spPr/>
      <dgm:t>
        <a:bodyPr/>
        <a:lstStyle/>
        <a:p>
          <a:endParaRPr lang="en-US" sz="1800">
            <a:latin typeface="Arial" panose="020B0604020202020204" pitchFamily="34" charset="0"/>
            <a:cs typeface="Arial" panose="020B0604020202020204" pitchFamily="34" charset="0"/>
          </a:endParaRPr>
        </a:p>
      </dgm:t>
    </dgm:pt>
    <dgm:pt modelId="{1CDC9EE0-1701-459D-ABEA-73F45AF3750C}" type="sibTrans" cxnId="{ADA78963-05BE-40F0-A0C3-4AC8809898F7}">
      <dgm:prSet/>
      <dgm:spPr/>
      <dgm:t>
        <a:bodyPr/>
        <a:lstStyle/>
        <a:p>
          <a:endParaRPr lang="en-US" sz="1800">
            <a:latin typeface="Arial" panose="020B0604020202020204" pitchFamily="34" charset="0"/>
            <a:cs typeface="Arial" panose="020B0604020202020204" pitchFamily="34" charset="0"/>
          </a:endParaRPr>
        </a:p>
      </dgm:t>
    </dgm:pt>
    <dgm:pt modelId="{1A2AB75D-B79D-42F2-B19C-BC8DBB8A11F6}" type="pres">
      <dgm:prSet presAssocID="{5B27B510-088F-4232-BCF2-10C888CB1B3C}" presName="Name0" presStyleCnt="0">
        <dgm:presLayoutVars>
          <dgm:chMax val="7"/>
          <dgm:chPref val="7"/>
          <dgm:dir/>
        </dgm:presLayoutVars>
      </dgm:prSet>
      <dgm:spPr/>
    </dgm:pt>
    <dgm:pt modelId="{6435FB56-F84E-4C64-8F1D-A0090FFBBE77}" type="pres">
      <dgm:prSet presAssocID="{5B27B510-088F-4232-BCF2-10C888CB1B3C}" presName="Name1" presStyleCnt="0"/>
      <dgm:spPr/>
    </dgm:pt>
    <dgm:pt modelId="{DC9549B3-9D57-488B-B87E-5FE9714AF557}" type="pres">
      <dgm:prSet presAssocID="{5B27B510-088F-4232-BCF2-10C888CB1B3C}" presName="cycle" presStyleCnt="0"/>
      <dgm:spPr/>
    </dgm:pt>
    <dgm:pt modelId="{671C6F77-5C18-481E-8474-4B9E4B484154}" type="pres">
      <dgm:prSet presAssocID="{5B27B510-088F-4232-BCF2-10C888CB1B3C}" presName="srcNode" presStyleLbl="node1" presStyleIdx="0" presStyleCnt="2"/>
      <dgm:spPr/>
    </dgm:pt>
    <dgm:pt modelId="{084EF9D4-EDAA-43F2-9CB1-EA5CC5042AFA}" type="pres">
      <dgm:prSet presAssocID="{5B27B510-088F-4232-BCF2-10C888CB1B3C}" presName="conn" presStyleLbl="parChTrans1D2" presStyleIdx="0" presStyleCnt="1"/>
      <dgm:spPr/>
    </dgm:pt>
    <dgm:pt modelId="{898D71FE-37D2-4BC2-BB56-E8F463E0F7DF}" type="pres">
      <dgm:prSet presAssocID="{5B27B510-088F-4232-BCF2-10C888CB1B3C}" presName="extraNode" presStyleLbl="node1" presStyleIdx="0" presStyleCnt="2"/>
      <dgm:spPr/>
    </dgm:pt>
    <dgm:pt modelId="{0A0E9F7F-2149-4489-ADE5-034A258444D4}" type="pres">
      <dgm:prSet presAssocID="{5B27B510-088F-4232-BCF2-10C888CB1B3C}" presName="dstNode" presStyleLbl="node1" presStyleIdx="0" presStyleCnt="2"/>
      <dgm:spPr/>
    </dgm:pt>
    <dgm:pt modelId="{0A4C0663-8D30-49EC-8A52-B791E2580E8C}" type="pres">
      <dgm:prSet presAssocID="{C0ED31A0-7423-46B5-AF99-FEBF4623755F}" presName="text_1" presStyleLbl="node1" presStyleIdx="0" presStyleCnt="2">
        <dgm:presLayoutVars>
          <dgm:bulletEnabled val="1"/>
        </dgm:presLayoutVars>
      </dgm:prSet>
      <dgm:spPr/>
    </dgm:pt>
    <dgm:pt modelId="{A977901D-7345-4C07-8DEE-A39AE97A24F0}" type="pres">
      <dgm:prSet presAssocID="{C0ED31A0-7423-46B5-AF99-FEBF4623755F}" presName="accent_1" presStyleCnt="0"/>
      <dgm:spPr/>
    </dgm:pt>
    <dgm:pt modelId="{0925A543-202D-46CA-99A8-E2CD5AE729B7}" type="pres">
      <dgm:prSet presAssocID="{C0ED31A0-7423-46B5-AF99-FEBF4623755F}" presName="accentRepeatNode" presStyleLbl="solidFgAcc1" presStyleIdx="0" presStyleCnt="2"/>
      <dgm:spPr/>
    </dgm:pt>
    <dgm:pt modelId="{BC843795-70BE-437F-BEE0-4A1DADD13ED5}" type="pres">
      <dgm:prSet presAssocID="{AE706134-7EBD-429A-B9F0-2969156EF00D}" presName="text_2" presStyleLbl="node1" presStyleIdx="1" presStyleCnt="2">
        <dgm:presLayoutVars>
          <dgm:bulletEnabled val="1"/>
        </dgm:presLayoutVars>
      </dgm:prSet>
      <dgm:spPr/>
    </dgm:pt>
    <dgm:pt modelId="{BA85D5BF-1152-4409-B3D3-789AB1919362}" type="pres">
      <dgm:prSet presAssocID="{AE706134-7EBD-429A-B9F0-2969156EF00D}" presName="accent_2" presStyleCnt="0"/>
      <dgm:spPr/>
    </dgm:pt>
    <dgm:pt modelId="{FD2A2F0A-43D4-4858-A142-0BF43A8ED93D}" type="pres">
      <dgm:prSet presAssocID="{AE706134-7EBD-429A-B9F0-2969156EF00D}" presName="accentRepeatNode" presStyleLbl="solidFgAcc1" presStyleIdx="1" presStyleCnt="2"/>
      <dgm:spPr/>
    </dgm:pt>
  </dgm:ptLst>
  <dgm:cxnLst>
    <dgm:cxn modelId="{6035F023-A283-42F0-A23D-5140DC79BA51}" srcId="{5B27B510-088F-4232-BCF2-10C888CB1B3C}" destId="{C0ED31A0-7423-46B5-AF99-FEBF4623755F}" srcOrd="0" destOrd="0" parTransId="{536986C2-0753-4093-A34F-58D4128E769C}" sibTransId="{DDE495F9-5F87-4264-98A0-2474E5A1A462}"/>
    <dgm:cxn modelId="{ADA78963-05BE-40F0-A0C3-4AC8809898F7}" srcId="{5B27B510-088F-4232-BCF2-10C888CB1B3C}" destId="{AE706134-7EBD-429A-B9F0-2969156EF00D}" srcOrd="1" destOrd="0" parTransId="{1CF78928-DFCB-455D-B095-06C26B947EC9}" sibTransId="{1CDC9EE0-1701-459D-ABEA-73F45AF3750C}"/>
    <dgm:cxn modelId="{0A24066D-59A7-4066-A296-3924A9634BCC}" type="presOf" srcId="{5B27B510-088F-4232-BCF2-10C888CB1B3C}" destId="{1A2AB75D-B79D-42F2-B19C-BC8DBB8A11F6}" srcOrd="0" destOrd="0" presId="urn:microsoft.com/office/officeart/2008/layout/VerticalCurvedList"/>
    <dgm:cxn modelId="{6AE9EB7B-FA54-4EDF-8F55-A7C3E8EB87CF}" type="presOf" srcId="{DDE495F9-5F87-4264-98A0-2474E5A1A462}" destId="{084EF9D4-EDAA-43F2-9CB1-EA5CC5042AFA}" srcOrd="0" destOrd="0" presId="urn:microsoft.com/office/officeart/2008/layout/VerticalCurvedList"/>
    <dgm:cxn modelId="{9FB1EDCC-3EA8-4E3A-9771-0E2FE6F8CA7D}" type="presOf" srcId="{AE706134-7EBD-429A-B9F0-2969156EF00D}" destId="{BC843795-70BE-437F-BEE0-4A1DADD13ED5}" srcOrd="0" destOrd="0" presId="urn:microsoft.com/office/officeart/2008/layout/VerticalCurvedList"/>
    <dgm:cxn modelId="{97AEC6DB-0B0C-424E-B484-518FB8A62B9C}" type="presOf" srcId="{C0ED31A0-7423-46B5-AF99-FEBF4623755F}" destId="{0A4C0663-8D30-49EC-8A52-B791E2580E8C}" srcOrd="0" destOrd="0" presId="urn:microsoft.com/office/officeart/2008/layout/VerticalCurvedList"/>
    <dgm:cxn modelId="{DA7DEC82-02DA-4262-A1B1-72C6E5B1A790}" type="presParOf" srcId="{1A2AB75D-B79D-42F2-B19C-BC8DBB8A11F6}" destId="{6435FB56-F84E-4C64-8F1D-A0090FFBBE77}" srcOrd="0" destOrd="0" presId="urn:microsoft.com/office/officeart/2008/layout/VerticalCurvedList"/>
    <dgm:cxn modelId="{4347B5DD-F92D-4F4E-9944-C05343A047B3}" type="presParOf" srcId="{6435FB56-F84E-4C64-8F1D-A0090FFBBE77}" destId="{DC9549B3-9D57-488B-B87E-5FE9714AF557}" srcOrd="0" destOrd="0" presId="urn:microsoft.com/office/officeart/2008/layout/VerticalCurvedList"/>
    <dgm:cxn modelId="{781B0722-3A3E-4EF0-8402-BB4ED33A526F}" type="presParOf" srcId="{DC9549B3-9D57-488B-B87E-5FE9714AF557}" destId="{671C6F77-5C18-481E-8474-4B9E4B484154}" srcOrd="0" destOrd="0" presId="urn:microsoft.com/office/officeart/2008/layout/VerticalCurvedList"/>
    <dgm:cxn modelId="{9CEE6524-A0C2-4534-BFDA-FA7B162EB78C}" type="presParOf" srcId="{DC9549B3-9D57-488B-B87E-5FE9714AF557}" destId="{084EF9D4-EDAA-43F2-9CB1-EA5CC5042AFA}" srcOrd="1" destOrd="0" presId="urn:microsoft.com/office/officeart/2008/layout/VerticalCurvedList"/>
    <dgm:cxn modelId="{04EC0D4C-3F57-4B25-9F2C-BEDDED9FDEF1}" type="presParOf" srcId="{DC9549B3-9D57-488B-B87E-5FE9714AF557}" destId="{898D71FE-37D2-4BC2-BB56-E8F463E0F7DF}" srcOrd="2" destOrd="0" presId="urn:microsoft.com/office/officeart/2008/layout/VerticalCurvedList"/>
    <dgm:cxn modelId="{EE584AF7-25F4-42CF-9250-B8E9F7F10B31}" type="presParOf" srcId="{DC9549B3-9D57-488B-B87E-5FE9714AF557}" destId="{0A0E9F7F-2149-4489-ADE5-034A258444D4}" srcOrd="3" destOrd="0" presId="urn:microsoft.com/office/officeart/2008/layout/VerticalCurvedList"/>
    <dgm:cxn modelId="{72BBF554-E25B-4EB6-92B0-9A965EF02B55}" type="presParOf" srcId="{6435FB56-F84E-4C64-8F1D-A0090FFBBE77}" destId="{0A4C0663-8D30-49EC-8A52-B791E2580E8C}" srcOrd="1" destOrd="0" presId="urn:microsoft.com/office/officeart/2008/layout/VerticalCurvedList"/>
    <dgm:cxn modelId="{E4BC5448-4B19-4093-BF3E-60DE9D69E6AA}" type="presParOf" srcId="{6435FB56-F84E-4C64-8F1D-A0090FFBBE77}" destId="{A977901D-7345-4C07-8DEE-A39AE97A24F0}" srcOrd="2" destOrd="0" presId="urn:microsoft.com/office/officeart/2008/layout/VerticalCurvedList"/>
    <dgm:cxn modelId="{449D8160-E3FC-4BC8-98A1-5A2342B62427}" type="presParOf" srcId="{A977901D-7345-4C07-8DEE-A39AE97A24F0}" destId="{0925A543-202D-46CA-99A8-E2CD5AE729B7}" srcOrd="0" destOrd="0" presId="urn:microsoft.com/office/officeart/2008/layout/VerticalCurvedList"/>
    <dgm:cxn modelId="{5E779320-02D2-401B-A627-86175D6BCD4D}" type="presParOf" srcId="{6435FB56-F84E-4C64-8F1D-A0090FFBBE77}" destId="{BC843795-70BE-437F-BEE0-4A1DADD13ED5}" srcOrd="3" destOrd="0" presId="urn:microsoft.com/office/officeart/2008/layout/VerticalCurvedList"/>
    <dgm:cxn modelId="{7E74331F-21C1-4ECE-9FD4-403CC61AB44F}" type="presParOf" srcId="{6435FB56-F84E-4C64-8F1D-A0090FFBBE77}" destId="{BA85D5BF-1152-4409-B3D3-789AB1919362}" srcOrd="4" destOrd="0" presId="urn:microsoft.com/office/officeart/2008/layout/VerticalCurvedList"/>
    <dgm:cxn modelId="{A7DAC4CD-B35F-4080-ACFB-AAD784904039}" type="presParOf" srcId="{BA85D5BF-1152-4409-B3D3-789AB1919362}" destId="{FD2A2F0A-43D4-4858-A142-0BF43A8ED93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8F7C3C-456E-4CBF-86C4-8C92328031F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D3809950-2FFD-43AB-BFB4-7311E38FB2B2}">
      <dgm:prSet/>
      <dgm:spPr/>
      <dgm:t>
        <a:bodyPr/>
        <a:lstStyle/>
        <a:p>
          <a:pPr rtl="0">
            <a:lnSpc>
              <a:spcPct val="100000"/>
            </a:lnSpc>
          </a:pPr>
          <a:r>
            <a:rPr lang="en-US" i="0">
              <a:solidFill>
                <a:schemeClr val="tx2"/>
              </a:solidFill>
              <a:latin typeface="Arial"/>
              <a:cs typeface="Arial"/>
            </a:rPr>
            <a:t>ArcGIS mapping efforts have given us new site criteria </a:t>
          </a:r>
        </a:p>
      </dgm:t>
    </dgm:pt>
    <dgm:pt modelId="{7DABE03D-307E-43EF-85C2-72ECABADA797}" type="parTrans" cxnId="{1B6ADA45-AA72-486C-B3D3-AD52AD7CBAEC}">
      <dgm:prSet/>
      <dgm:spPr/>
      <dgm:t>
        <a:bodyPr/>
        <a:lstStyle/>
        <a:p>
          <a:endParaRPr lang="en-US">
            <a:solidFill>
              <a:schemeClr val="tx2"/>
            </a:solidFill>
          </a:endParaRPr>
        </a:p>
      </dgm:t>
    </dgm:pt>
    <dgm:pt modelId="{7B09FB97-DCEC-44E6-979E-274179D915FF}" type="sibTrans" cxnId="{1B6ADA45-AA72-486C-B3D3-AD52AD7CBAEC}">
      <dgm:prSet/>
      <dgm:spPr/>
      <dgm:t>
        <a:bodyPr/>
        <a:lstStyle/>
        <a:p>
          <a:endParaRPr lang="en-US">
            <a:solidFill>
              <a:schemeClr val="tx2"/>
            </a:solidFill>
          </a:endParaRPr>
        </a:p>
      </dgm:t>
    </dgm:pt>
    <dgm:pt modelId="{C0D572E2-58D7-4449-A9A5-40DB930D09FA}">
      <dgm:prSet/>
      <dgm:spPr/>
      <dgm:t>
        <a:bodyPr/>
        <a:lstStyle/>
        <a:p>
          <a:pPr rtl="0">
            <a:lnSpc>
              <a:spcPct val="100000"/>
            </a:lnSpc>
          </a:pPr>
          <a:r>
            <a:rPr lang="en-US" b="0" i="0" u="none">
              <a:solidFill>
                <a:schemeClr val="tx2"/>
              </a:solidFill>
              <a:latin typeface="Arial"/>
              <a:cs typeface="Arial"/>
            </a:rPr>
            <a:t>Next Steps: Focus on narrowing down site selection and website development</a:t>
          </a:r>
          <a:endParaRPr lang="en-US" i="0">
            <a:solidFill>
              <a:schemeClr val="tx2"/>
            </a:solidFill>
            <a:latin typeface="Arial"/>
            <a:cs typeface="Arial"/>
          </a:endParaRPr>
        </a:p>
      </dgm:t>
    </dgm:pt>
    <dgm:pt modelId="{9800774E-D6F0-4A66-BDDD-B90B4EEF6293}" type="parTrans" cxnId="{102EBD08-8151-44BF-8AB1-1B60A6F0E08E}">
      <dgm:prSet/>
      <dgm:spPr/>
      <dgm:t>
        <a:bodyPr/>
        <a:lstStyle/>
        <a:p>
          <a:endParaRPr lang="en-US">
            <a:solidFill>
              <a:schemeClr val="tx2"/>
            </a:solidFill>
          </a:endParaRPr>
        </a:p>
      </dgm:t>
    </dgm:pt>
    <dgm:pt modelId="{62BF351A-0524-46BE-97A2-0D98DB5E603F}" type="sibTrans" cxnId="{102EBD08-8151-44BF-8AB1-1B60A6F0E08E}">
      <dgm:prSet/>
      <dgm:spPr/>
      <dgm:t>
        <a:bodyPr/>
        <a:lstStyle/>
        <a:p>
          <a:endParaRPr lang="en-US">
            <a:solidFill>
              <a:schemeClr val="tx2"/>
            </a:solidFill>
          </a:endParaRPr>
        </a:p>
      </dgm:t>
    </dgm:pt>
    <dgm:pt modelId="{23F50D09-C1CC-49B7-971C-CD3F4146D01D}">
      <dgm:prSet/>
      <dgm:spPr/>
      <dgm:t>
        <a:bodyPr/>
        <a:lstStyle/>
        <a:p>
          <a:pPr>
            <a:lnSpc>
              <a:spcPct val="100000"/>
            </a:lnSpc>
          </a:pPr>
          <a:r>
            <a:rPr lang="en-US" b="0" i="0" u="none">
              <a:solidFill>
                <a:schemeClr val="tx2"/>
              </a:solidFill>
              <a:latin typeface="Arial"/>
              <a:cs typeface="Arial"/>
            </a:rPr>
            <a:t>Goals: Use concept generation and research as head start for prototyping</a:t>
          </a:r>
        </a:p>
      </dgm:t>
    </dgm:pt>
    <dgm:pt modelId="{B9AD0086-68AE-465C-88C7-AAE44F30FAF1}" type="parTrans" cxnId="{DA5AC2D2-5ADD-497A-8C99-3513984EC9EC}">
      <dgm:prSet/>
      <dgm:spPr/>
      <dgm:t>
        <a:bodyPr/>
        <a:lstStyle/>
        <a:p>
          <a:endParaRPr lang="en-US">
            <a:solidFill>
              <a:schemeClr val="tx2"/>
            </a:solidFill>
          </a:endParaRPr>
        </a:p>
      </dgm:t>
    </dgm:pt>
    <dgm:pt modelId="{A328533B-6CB3-4FF6-B546-10D110BC3A7B}" type="sibTrans" cxnId="{DA5AC2D2-5ADD-497A-8C99-3513984EC9EC}">
      <dgm:prSet/>
      <dgm:spPr/>
      <dgm:t>
        <a:bodyPr/>
        <a:lstStyle/>
        <a:p>
          <a:endParaRPr lang="en-US">
            <a:solidFill>
              <a:schemeClr val="tx2"/>
            </a:solidFill>
          </a:endParaRPr>
        </a:p>
      </dgm:t>
    </dgm:pt>
    <dgm:pt modelId="{44D4F851-E8FF-436E-A276-1830EE9FA6BE}">
      <dgm:prSet/>
      <dgm:spPr/>
      <dgm:t>
        <a:bodyPr/>
        <a:lstStyle/>
        <a:p>
          <a:pPr rtl="0">
            <a:lnSpc>
              <a:spcPct val="100000"/>
            </a:lnSpc>
          </a:pPr>
          <a:r>
            <a:rPr lang="en-US" i="0">
              <a:solidFill>
                <a:schemeClr val="tx2"/>
              </a:solidFill>
              <a:latin typeface="Arial"/>
              <a:cs typeface="Arial"/>
            </a:rPr>
            <a:t>Small advancements in project from our HCC kickoff meeting last Friday </a:t>
          </a:r>
        </a:p>
      </dgm:t>
    </dgm:pt>
    <dgm:pt modelId="{56CC8B8F-691A-4969-AA2E-1B3F0556AA70}" type="parTrans" cxnId="{A9438C75-DC9F-407F-B3D1-6DC4AD3D7098}">
      <dgm:prSet/>
      <dgm:spPr/>
      <dgm:t>
        <a:bodyPr/>
        <a:lstStyle/>
        <a:p>
          <a:endParaRPr lang="en-US">
            <a:solidFill>
              <a:schemeClr val="tx2"/>
            </a:solidFill>
          </a:endParaRPr>
        </a:p>
      </dgm:t>
    </dgm:pt>
    <dgm:pt modelId="{7CBA42C5-E9A3-46D2-8704-0002DBFA80EC}" type="sibTrans" cxnId="{A9438C75-DC9F-407F-B3D1-6DC4AD3D7098}">
      <dgm:prSet/>
      <dgm:spPr/>
      <dgm:t>
        <a:bodyPr/>
        <a:lstStyle/>
        <a:p>
          <a:endParaRPr lang="en-US">
            <a:solidFill>
              <a:schemeClr val="tx2"/>
            </a:solidFill>
          </a:endParaRPr>
        </a:p>
      </dgm:t>
    </dgm:pt>
    <dgm:pt modelId="{C28CD547-D7AB-43ED-B410-AEA55358068C}" type="pres">
      <dgm:prSet presAssocID="{A28F7C3C-456E-4CBF-86C4-8C92328031FB}" presName="root" presStyleCnt="0">
        <dgm:presLayoutVars>
          <dgm:dir/>
          <dgm:resizeHandles val="exact"/>
        </dgm:presLayoutVars>
      </dgm:prSet>
      <dgm:spPr/>
    </dgm:pt>
    <dgm:pt modelId="{EFEECD88-17A0-4F96-B608-AB9C213846EE}" type="pres">
      <dgm:prSet presAssocID="{D3809950-2FFD-43AB-BFB4-7311E38FB2B2}" presName="compNode" presStyleCnt="0"/>
      <dgm:spPr/>
    </dgm:pt>
    <dgm:pt modelId="{F3B2B85D-FC70-4F30-B37F-96F48CB8CFED}" type="pres">
      <dgm:prSet presAssocID="{D3809950-2FFD-43AB-BFB4-7311E38FB2B2}" presName="bgRect" presStyleLbl="bgShp" presStyleIdx="0" presStyleCnt="4" custLinFactNeighborX="20834" custLinFactNeighborY="-197"/>
      <dgm:spPr/>
    </dgm:pt>
    <dgm:pt modelId="{19EE6945-E664-4165-B87D-5F8F664EBAC4}" type="pres">
      <dgm:prSet presAssocID="{D3809950-2FFD-43AB-BFB4-7311E38FB2B2}" presName="iconRect" presStyleLbl="node1" presStyleIdx="0" presStyleCnt="4" custScaleX="122099" custScaleY="1220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p with pin with solid fill"/>
        </a:ext>
      </dgm:extLst>
    </dgm:pt>
    <dgm:pt modelId="{0595B39B-3007-4E6E-9583-870CA5C3937A}" type="pres">
      <dgm:prSet presAssocID="{D3809950-2FFD-43AB-BFB4-7311E38FB2B2}" presName="spaceRect" presStyleCnt="0"/>
      <dgm:spPr/>
    </dgm:pt>
    <dgm:pt modelId="{E4FC800E-B478-4C5C-8767-22822C98AD24}" type="pres">
      <dgm:prSet presAssocID="{D3809950-2FFD-43AB-BFB4-7311E38FB2B2}" presName="parTx" presStyleLbl="revTx" presStyleIdx="0" presStyleCnt="4">
        <dgm:presLayoutVars>
          <dgm:chMax val="0"/>
          <dgm:chPref val="0"/>
        </dgm:presLayoutVars>
      </dgm:prSet>
      <dgm:spPr/>
    </dgm:pt>
    <dgm:pt modelId="{AFC96E9C-E49B-4287-85E4-E729F3585613}" type="pres">
      <dgm:prSet presAssocID="{7B09FB97-DCEC-44E6-979E-274179D915FF}" presName="sibTrans" presStyleCnt="0"/>
      <dgm:spPr/>
    </dgm:pt>
    <dgm:pt modelId="{12B3A0AC-4530-410E-890D-A0689C5924D4}" type="pres">
      <dgm:prSet presAssocID="{44D4F851-E8FF-436E-A276-1830EE9FA6BE}" presName="compNode" presStyleCnt="0"/>
      <dgm:spPr/>
    </dgm:pt>
    <dgm:pt modelId="{F51E16FA-9614-45E8-8829-C73024CA146E}" type="pres">
      <dgm:prSet presAssocID="{44D4F851-E8FF-436E-A276-1830EE9FA6BE}" presName="bgRect" presStyleLbl="bgShp" presStyleIdx="1" presStyleCnt="4"/>
      <dgm:spPr/>
    </dgm:pt>
    <dgm:pt modelId="{812CD09A-40F8-4065-9EB5-E7F42F974BC4}" type="pres">
      <dgm:prSet presAssocID="{44D4F851-E8FF-436E-A276-1830EE9FA6BE}" presName="iconRect" presStyleLbl="node1" presStyleIdx="1" presStyleCnt="4" custScaleX="122099" custScaleY="12209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un with solid fill"/>
        </a:ext>
      </dgm:extLst>
    </dgm:pt>
    <dgm:pt modelId="{0290F6E2-C61D-4CB2-9090-E2D6C19DD11A}" type="pres">
      <dgm:prSet presAssocID="{44D4F851-E8FF-436E-A276-1830EE9FA6BE}" presName="spaceRect" presStyleCnt="0"/>
      <dgm:spPr/>
    </dgm:pt>
    <dgm:pt modelId="{D7AF4565-41F5-4759-B82A-A5A18B9774C2}" type="pres">
      <dgm:prSet presAssocID="{44D4F851-E8FF-436E-A276-1830EE9FA6BE}" presName="parTx" presStyleLbl="revTx" presStyleIdx="1" presStyleCnt="4">
        <dgm:presLayoutVars>
          <dgm:chMax val="0"/>
          <dgm:chPref val="0"/>
        </dgm:presLayoutVars>
      </dgm:prSet>
      <dgm:spPr/>
    </dgm:pt>
    <dgm:pt modelId="{A4803C7B-040B-4C09-82CF-415A07A87F82}" type="pres">
      <dgm:prSet presAssocID="{7CBA42C5-E9A3-46D2-8704-0002DBFA80EC}" presName="sibTrans" presStyleCnt="0"/>
      <dgm:spPr/>
    </dgm:pt>
    <dgm:pt modelId="{DD3B3D80-EBD2-4669-800F-D335F239F2CC}" type="pres">
      <dgm:prSet presAssocID="{C0D572E2-58D7-4449-A9A5-40DB930D09FA}" presName="compNode" presStyleCnt="0"/>
      <dgm:spPr/>
    </dgm:pt>
    <dgm:pt modelId="{8079563D-50F5-439B-9402-774F80D77F54}" type="pres">
      <dgm:prSet presAssocID="{C0D572E2-58D7-4449-A9A5-40DB930D09FA}" presName="bgRect" presStyleLbl="bgShp" presStyleIdx="2" presStyleCnt="4"/>
      <dgm:spPr/>
    </dgm:pt>
    <dgm:pt modelId="{110049CD-EE0F-48B6-800B-F432476C48B8}" type="pres">
      <dgm:prSet presAssocID="{C0D572E2-58D7-4449-A9A5-40DB930D09FA}" presName="iconRect" presStyleLbl="node1" presStyleIdx="2" presStyleCnt="4" custScaleX="122099" custScaleY="12209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Partially Checked with solid fill"/>
        </a:ext>
      </dgm:extLst>
    </dgm:pt>
    <dgm:pt modelId="{1E27DD82-C9B6-4A64-A131-E22704A45539}" type="pres">
      <dgm:prSet presAssocID="{C0D572E2-58D7-4449-A9A5-40DB930D09FA}" presName="spaceRect" presStyleCnt="0"/>
      <dgm:spPr/>
    </dgm:pt>
    <dgm:pt modelId="{D23B291B-0BB6-4639-B0F4-3FBF799B9AC5}" type="pres">
      <dgm:prSet presAssocID="{C0D572E2-58D7-4449-A9A5-40DB930D09FA}" presName="parTx" presStyleLbl="revTx" presStyleIdx="2" presStyleCnt="4">
        <dgm:presLayoutVars>
          <dgm:chMax val="0"/>
          <dgm:chPref val="0"/>
        </dgm:presLayoutVars>
      </dgm:prSet>
      <dgm:spPr/>
    </dgm:pt>
    <dgm:pt modelId="{C8A27678-C470-4F5C-A996-19891F5F13AB}" type="pres">
      <dgm:prSet presAssocID="{62BF351A-0524-46BE-97A2-0D98DB5E603F}" presName="sibTrans" presStyleCnt="0"/>
      <dgm:spPr/>
    </dgm:pt>
    <dgm:pt modelId="{2D014C8B-55EE-46B5-AB68-E74D2197FDBF}" type="pres">
      <dgm:prSet presAssocID="{23F50D09-C1CC-49B7-971C-CD3F4146D01D}" presName="compNode" presStyleCnt="0"/>
      <dgm:spPr/>
    </dgm:pt>
    <dgm:pt modelId="{0E8DC352-A7AD-43A9-8DEA-7AB8661C50B1}" type="pres">
      <dgm:prSet presAssocID="{23F50D09-C1CC-49B7-971C-CD3F4146D01D}" presName="bgRect" presStyleLbl="bgShp" presStyleIdx="3" presStyleCnt="4"/>
      <dgm:spPr/>
    </dgm:pt>
    <dgm:pt modelId="{99D43896-35AA-4EFF-8A23-A7F619E8912E}" type="pres">
      <dgm:prSet presAssocID="{23F50D09-C1CC-49B7-971C-CD3F4146D01D}" presName="iconRect" presStyleLbl="node1" presStyleIdx="3" presStyleCnt="4" custScaleX="122099" custScaleY="12209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spiration with solid fill"/>
        </a:ext>
      </dgm:extLst>
    </dgm:pt>
    <dgm:pt modelId="{D972D4C7-BC37-4C6C-9468-47F90C4168C1}" type="pres">
      <dgm:prSet presAssocID="{23F50D09-C1CC-49B7-971C-CD3F4146D01D}" presName="spaceRect" presStyleCnt="0"/>
      <dgm:spPr/>
    </dgm:pt>
    <dgm:pt modelId="{B8001ECC-5332-4B6A-B875-90C47132C264}" type="pres">
      <dgm:prSet presAssocID="{23F50D09-C1CC-49B7-971C-CD3F4146D01D}" presName="parTx" presStyleLbl="revTx" presStyleIdx="3" presStyleCnt="4">
        <dgm:presLayoutVars>
          <dgm:chMax val="0"/>
          <dgm:chPref val="0"/>
        </dgm:presLayoutVars>
      </dgm:prSet>
      <dgm:spPr/>
    </dgm:pt>
  </dgm:ptLst>
  <dgm:cxnLst>
    <dgm:cxn modelId="{102EBD08-8151-44BF-8AB1-1B60A6F0E08E}" srcId="{A28F7C3C-456E-4CBF-86C4-8C92328031FB}" destId="{C0D572E2-58D7-4449-A9A5-40DB930D09FA}" srcOrd="2" destOrd="0" parTransId="{9800774E-D6F0-4A66-BDDD-B90B4EEF6293}" sibTransId="{62BF351A-0524-46BE-97A2-0D98DB5E603F}"/>
    <dgm:cxn modelId="{13F09E24-44D8-453C-8BED-5A1CC1D67D1F}" type="presOf" srcId="{23F50D09-C1CC-49B7-971C-CD3F4146D01D}" destId="{B8001ECC-5332-4B6A-B875-90C47132C264}" srcOrd="0" destOrd="0" presId="urn:microsoft.com/office/officeart/2018/2/layout/IconVerticalSolidList"/>
    <dgm:cxn modelId="{508E9C39-D0AE-4CC0-8DEB-A3CDC6D8867B}" type="presOf" srcId="{C0D572E2-58D7-4449-A9A5-40DB930D09FA}" destId="{D23B291B-0BB6-4639-B0F4-3FBF799B9AC5}" srcOrd="0" destOrd="0" presId="urn:microsoft.com/office/officeart/2018/2/layout/IconVerticalSolidList"/>
    <dgm:cxn modelId="{1B6ADA45-AA72-486C-B3D3-AD52AD7CBAEC}" srcId="{A28F7C3C-456E-4CBF-86C4-8C92328031FB}" destId="{D3809950-2FFD-43AB-BFB4-7311E38FB2B2}" srcOrd="0" destOrd="0" parTransId="{7DABE03D-307E-43EF-85C2-72ECABADA797}" sibTransId="{7B09FB97-DCEC-44E6-979E-274179D915FF}"/>
    <dgm:cxn modelId="{6AC11C69-14DA-4938-9C72-E0409237B955}" type="presOf" srcId="{D3809950-2FFD-43AB-BFB4-7311E38FB2B2}" destId="{E4FC800E-B478-4C5C-8767-22822C98AD24}" srcOrd="0" destOrd="0" presId="urn:microsoft.com/office/officeart/2018/2/layout/IconVerticalSolidList"/>
    <dgm:cxn modelId="{1E629F4B-3631-4670-9F2A-0DBCE027AB33}" type="presOf" srcId="{44D4F851-E8FF-436E-A276-1830EE9FA6BE}" destId="{D7AF4565-41F5-4759-B82A-A5A18B9774C2}" srcOrd="0" destOrd="0" presId="urn:microsoft.com/office/officeart/2018/2/layout/IconVerticalSolidList"/>
    <dgm:cxn modelId="{A9438C75-DC9F-407F-B3D1-6DC4AD3D7098}" srcId="{A28F7C3C-456E-4CBF-86C4-8C92328031FB}" destId="{44D4F851-E8FF-436E-A276-1830EE9FA6BE}" srcOrd="1" destOrd="0" parTransId="{56CC8B8F-691A-4969-AA2E-1B3F0556AA70}" sibTransId="{7CBA42C5-E9A3-46D2-8704-0002DBFA80EC}"/>
    <dgm:cxn modelId="{B104C398-31FE-4203-B25C-41172BEE2C13}" type="presOf" srcId="{A28F7C3C-456E-4CBF-86C4-8C92328031FB}" destId="{C28CD547-D7AB-43ED-B410-AEA55358068C}" srcOrd="0" destOrd="0" presId="urn:microsoft.com/office/officeart/2018/2/layout/IconVerticalSolidList"/>
    <dgm:cxn modelId="{DA5AC2D2-5ADD-497A-8C99-3513984EC9EC}" srcId="{A28F7C3C-456E-4CBF-86C4-8C92328031FB}" destId="{23F50D09-C1CC-49B7-971C-CD3F4146D01D}" srcOrd="3" destOrd="0" parTransId="{B9AD0086-68AE-465C-88C7-AAE44F30FAF1}" sibTransId="{A328533B-6CB3-4FF6-B546-10D110BC3A7B}"/>
    <dgm:cxn modelId="{773423F8-8839-407B-A868-125BA2DC3CAF}" type="presParOf" srcId="{C28CD547-D7AB-43ED-B410-AEA55358068C}" destId="{EFEECD88-17A0-4F96-B608-AB9C213846EE}" srcOrd="0" destOrd="0" presId="urn:microsoft.com/office/officeart/2018/2/layout/IconVerticalSolidList"/>
    <dgm:cxn modelId="{66E169DE-90C8-4C87-AA48-5232D4EE9265}" type="presParOf" srcId="{EFEECD88-17A0-4F96-B608-AB9C213846EE}" destId="{F3B2B85D-FC70-4F30-B37F-96F48CB8CFED}" srcOrd="0" destOrd="0" presId="urn:microsoft.com/office/officeart/2018/2/layout/IconVerticalSolidList"/>
    <dgm:cxn modelId="{738CB63C-84D6-4B4D-87DA-32CF4B1D2D62}" type="presParOf" srcId="{EFEECD88-17A0-4F96-B608-AB9C213846EE}" destId="{19EE6945-E664-4165-B87D-5F8F664EBAC4}" srcOrd="1" destOrd="0" presId="urn:microsoft.com/office/officeart/2018/2/layout/IconVerticalSolidList"/>
    <dgm:cxn modelId="{E3A0A528-23EF-4233-8019-F8BA4CF41A1E}" type="presParOf" srcId="{EFEECD88-17A0-4F96-B608-AB9C213846EE}" destId="{0595B39B-3007-4E6E-9583-870CA5C3937A}" srcOrd="2" destOrd="0" presId="urn:microsoft.com/office/officeart/2018/2/layout/IconVerticalSolidList"/>
    <dgm:cxn modelId="{86E09973-61F2-475B-A7BA-0599C9B4AADA}" type="presParOf" srcId="{EFEECD88-17A0-4F96-B608-AB9C213846EE}" destId="{E4FC800E-B478-4C5C-8767-22822C98AD24}" srcOrd="3" destOrd="0" presId="urn:microsoft.com/office/officeart/2018/2/layout/IconVerticalSolidList"/>
    <dgm:cxn modelId="{AFCBDDC9-1CD2-4625-9FB3-D64756183CEE}" type="presParOf" srcId="{C28CD547-D7AB-43ED-B410-AEA55358068C}" destId="{AFC96E9C-E49B-4287-85E4-E729F3585613}" srcOrd="1" destOrd="0" presId="urn:microsoft.com/office/officeart/2018/2/layout/IconVerticalSolidList"/>
    <dgm:cxn modelId="{9ABD04FE-7A47-4315-9A79-7B9FB7387D2C}" type="presParOf" srcId="{C28CD547-D7AB-43ED-B410-AEA55358068C}" destId="{12B3A0AC-4530-410E-890D-A0689C5924D4}" srcOrd="2" destOrd="0" presId="urn:microsoft.com/office/officeart/2018/2/layout/IconVerticalSolidList"/>
    <dgm:cxn modelId="{5E3A06C1-327B-4B67-9022-DC4536AB53DC}" type="presParOf" srcId="{12B3A0AC-4530-410E-890D-A0689C5924D4}" destId="{F51E16FA-9614-45E8-8829-C73024CA146E}" srcOrd="0" destOrd="0" presId="urn:microsoft.com/office/officeart/2018/2/layout/IconVerticalSolidList"/>
    <dgm:cxn modelId="{C6BAC307-99FB-40A3-82B0-7B9064133241}" type="presParOf" srcId="{12B3A0AC-4530-410E-890D-A0689C5924D4}" destId="{812CD09A-40F8-4065-9EB5-E7F42F974BC4}" srcOrd="1" destOrd="0" presId="urn:microsoft.com/office/officeart/2018/2/layout/IconVerticalSolidList"/>
    <dgm:cxn modelId="{330303E3-4C8D-4E77-BC45-0235FBC481B8}" type="presParOf" srcId="{12B3A0AC-4530-410E-890D-A0689C5924D4}" destId="{0290F6E2-C61D-4CB2-9090-E2D6C19DD11A}" srcOrd="2" destOrd="0" presId="urn:microsoft.com/office/officeart/2018/2/layout/IconVerticalSolidList"/>
    <dgm:cxn modelId="{00E023B2-3201-446D-A735-FF80007F4D07}" type="presParOf" srcId="{12B3A0AC-4530-410E-890D-A0689C5924D4}" destId="{D7AF4565-41F5-4759-B82A-A5A18B9774C2}" srcOrd="3" destOrd="0" presId="urn:microsoft.com/office/officeart/2018/2/layout/IconVerticalSolidList"/>
    <dgm:cxn modelId="{8911A73D-DB56-4713-9D31-4F27B43FFD37}" type="presParOf" srcId="{C28CD547-D7AB-43ED-B410-AEA55358068C}" destId="{A4803C7B-040B-4C09-82CF-415A07A87F82}" srcOrd="3" destOrd="0" presId="urn:microsoft.com/office/officeart/2018/2/layout/IconVerticalSolidList"/>
    <dgm:cxn modelId="{E12FC317-C9DA-48A5-B678-FAF72A21083F}" type="presParOf" srcId="{C28CD547-D7AB-43ED-B410-AEA55358068C}" destId="{DD3B3D80-EBD2-4669-800F-D335F239F2CC}" srcOrd="4" destOrd="0" presId="urn:microsoft.com/office/officeart/2018/2/layout/IconVerticalSolidList"/>
    <dgm:cxn modelId="{B5EB0A05-FB59-4FFF-9D39-2BF80D3DF947}" type="presParOf" srcId="{DD3B3D80-EBD2-4669-800F-D335F239F2CC}" destId="{8079563D-50F5-439B-9402-774F80D77F54}" srcOrd="0" destOrd="0" presId="urn:microsoft.com/office/officeart/2018/2/layout/IconVerticalSolidList"/>
    <dgm:cxn modelId="{C1DD8C16-97C0-44AD-A962-73D558AACB00}" type="presParOf" srcId="{DD3B3D80-EBD2-4669-800F-D335F239F2CC}" destId="{110049CD-EE0F-48B6-800B-F432476C48B8}" srcOrd="1" destOrd="0" presId="urn:microsoft.com/office/officeart/2018/2/layout/IconVerticalSolidList"/>
    <dgm:cxn modelId="{9B1D3EB7-7014-4B1A-B2BE-273E0904B33C}" type="presParOf" srcId="{DD3B3D80-EBD2-4669-800F-D335F239F2CC}" destId="{1E27DD82-C9B6-4A64-A131-E22704A45539}" srcOrd="2" destOrd="0" presId="urn:microsoft.com/office/officeart/2018/2/layout/IconVerticalSolidList"/>
    <dgm:cxn modelId="{8CA8EA4E-8713-4363-BCBD-6FBA3F490E7C}" type="presParOf" srcId="{DD3B3D80-EBD2-4669-800F-D335F239F2CC}" destId="{D23B291B-0BB6-4639-B0F4-3FBF799B9AC5}" srcOrd="3" destOrd="0" presId="urn:microsoft.com/office/officeart/2018/2/layout/IconVerticalSolidList"/>
    <dgm:cxn modelId="{4EFFC92E-96A8-45F4-9085-6E16C874B65B}" type="presParOf" srcId="{C28CD547-D7AB-43ED-B410-AEA55358068C}" destId="{C8A27678-C470-4F5C-A996-19891F5F13AB}" srcOrd="5" destOrd="0" presId="urn:microsoft.com/office/officeart/2018/2/layout/IconVerticalSolidList"/>
    <dgm:cxn modelId="{C4223506-4C91-4387-B25B-1CC7228AE2AB}" type="presParOf" srcId="{C28CD547-D7AB-43ED-B410-AEA55358068C}" destId="{2D014C8B-55EE-46B5-AB68-E74D2197FDBF}" srcOrd="6" destOrd="0" presId="urn:microsoft.com/office/officeart/2018/2/layout/IconVerticalSolidList"/>
    <dgm:cxn modelId="{FA6509E9-6FDE-4234-9EDF-509C93E51BA1}" type="presParOf" srcId="{2D014C8B-55EE-46B5-AB68-E74D2197FDBF}" destId="{0E8DC352-A7AD-43A9-8DEA-7AB8661C50B1}" srcOrd="0" destOrd="0" presId="urn:microsoft.com/office/officeart/2018/2/layout/IconVerticalSolidList"/>
    <dgm:cxn modelId="{F33A92F7-AA1C-47CB-A870-A16FFAB70DD8}" type="presParOf" srcId="{2D014C8B-55EE-46B5-AB68-E74D2197FDBF}" destId="{99D43896-35AA-4EFF-8A23-A7F619E8912E}" srcOrd="1" destOrd="0" presId="urn:microsoft.com/office/officeart/2018/2/layout/IconVerticalSolidList"/>
    <dgm:cxn modelId="{C2B22B2E-9778-42A5-9D3E-F6BCFCB83DF1}" type="presParOf" srcId="{2D014C8B-55EE-46B5-AB68-E74D2197FDBF}" destId="{D972D4C7-BC37-4C6C-9468-47F90C4168C1}" srcOrd="2" destOrd="0" presId="urn:microsoft.com/office/officeart/2018/2/layout/IconVerticalSolidList"/>
    <dgm:cxn modelId="{11FE17A4-CF0D-4994-91B8-6E096F5CAEBA}" type="presParOf" srcId="{2D014C8B-55EE-46B5-AB68-E74D2197FDBF}" destId="{B8001ECC-5332-4B6A-B875-90C47132C2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EF9D4-EDAA-43F2-9CB1-EA5CC5042AFA}">
      <dsp:nvSpPr>
        <dsp:cNvPr id="0" name=""/>
        <dsp:cNvSpPr/>
      </dsp:nvSpPr>
      <dsp:spPr>
        <a:xfrm>
          <a:off x="-2840055" y="-440386"/>
          <a:ext cx="3409767" cy="3409767"/>
        </a:xfrm>
        <a:prstGeom prst="blockArc">
          <a:avLst>
            <a:gd name="adj1" fmla="val 18900000"/>
            <a:gd name="adj2" fmla="val 2700000"/>
            <a:gd name="adj3" fmla="val 63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4C0663-8D30-49EC-8A52-B791E2580E8C}">
      <dsp:nvSpPr>
        <dsp:cNvPr id="0" name=""/>
        <dsp:cNvSpPr/>
      </dsp:nvSpPr>
      <dsp:spPr>
        <a:xfrm>
          <a:off x="464892" y="361292"/>
          <a:ext cx="3430453" cy="7224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347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Arial"/>
              <a:cs typeface="Arial"/>
            </a:rPr>
            <a:t>Sponsor:</a:t>
          </a:r>
          <a:r>
            <a:rPr lang="en-US" sz="1800" kern="1200">
              <a:latin typeface="Arial"/>
              <a:cs typeface="Arial"/>
            </a:rPr>
            <a:t> US Department of Energy + NAU Energy Club</a:t>
          </a:r>
        </a:p>
      </dsp:txBody>
      <dsp:txXfrm>
        <a:off x="464892" y="361292"/>
        <a:ext cx="3430453" cy="722483"/>
      </dsp:txXfrm>
    </dsp:sp>
    <dsp:sp modelId="{0925A543-202D-46CA-99A8-E2CD5AE729B7}">
      <dsp:nvSpPr>
        <dsp:cNvPr id="0" name=""/>
        <dsp:cNvSpPr/>
      </dsp:nvSpPr>
      <dsp:spPr>
        <a:xfrm>
          <a:off x="13340" y="270981"/>
          <a:ext cx="903103" cy="9031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843795-70BE-437F-BEE0-4A1DADD13ED5}">
      <dsp:nvSpPr>
        <dsp:cNvPr id="0" name=""/>
        <dsp:cNvSpPr/>
      </dsp:nvSpPr>
      <dsp:spPr>
        <a:xfrm>
          <a:off x="464892" y="1445218"/>
          <a:ext cx="3430453" cy="7224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347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a:cs typeface="Arial"/>
            </a:rPr>
            <a:t>Advisor/Client: </a:t>
          </a:r>
          <a:r>
            <a:rPr lang="en-US" sz="1800" kern="1200">
              <a:latin typeface="Arial"/>
              <a:cs typeface="Arial"/>
            </a:rPr>
            <a:t>Dr. Carson Pete</a:t>
          </a:r>
        </a:p>
      </dsp:txBody>
      <dsp:txXfrm>
        <a:off x="464892" y="1445218"/>
        <a:ext cx="3430453" cy="722483"/>
      </dsp:txXfrm>
    </dsp:sp>
    <dsp:sp modelId="{FD2A2F0A-43D4-4858-A142-0BF43A8ED93D}">
      <dsp:nvSpPr>
        <dsp:cNvPr id="0" name=""/>
        <dsp:cNvSpPr/>
      </dsp:nvSpPr>
      <dsp:spPr>
        <a:xfrm>
          <a:off x="13340" y="1354908"/>
          <a:ext cx="903103" cy="9031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2B85D-FC70-4F30-B37F-96F48CB8CFED}">
      <dsp:nvSpPr>
        <dsp:cNvPr id="0" name=""/>
        <dsp:cNvSpPr/>
      </dsp:nvSpPr>
      <dsp:spPr>
        <a:xfrm>
          <a:off x="0" y="2"/>
          <a:ext cx="5122690" cy="748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EE6945-E664-4165-B87D-5F8F664EBAC4}">
      <dsp:nvSpPr>
        <dsp:cNvPr id="0" name=""/>
        <dsp:cNvSpPr/>
      </dsp:nvSpPr>
      <dsp:spPr>
        <a:xfrm>
          <a:off x="181029" y="124467"/>
          <a:ext cx="502919" cy="502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FC800E-B478-4C5C-8767-22822C98AD24}">
      <dsp:nvSpPr>
        <dsp:cNvPr id="0" name=""/>
        <dsp:cNvSpPr/>
      </dsp:nvSpPr>
      <dsp:spPr>
        <a:xfrm>
          <a:off x="864978" y="1477"/>
          <a:ext cx="4257711" cy="74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58" tIns="79258" rIns="79258" bIns="79258" numCol="1" spcCol="1270" anchor="ctr" anchorCtr="0">
          <a:noAutofit/>
        </a:bodyPr>
        <a:lstStyle/>
        <a:p>
          <a:pPr marL="0" lvl="0" indent="0" algn="l" defTabSz="800100" rtl="0">
            <a:lnSpc>
              <a:spcPct val="100000"/>
            </a:lnSpc>
            <a:spcBef>
              <a:spcPct val="0"/>
            </a:spcBef>
            <a:spcAft>
              <a:spcPct val="35000"/>
            </a:spcAft>
            <a:buNone/>
          </a:pPr>
          <a:r>
            <a:rPr lang="en-US" sz="1800" i="0" kern="1200">
              <a:solidFill>
                <a:schemeClr val="tx2"/>
              </a:solidFill>
              <a:latin typeface="Arial"/>
              <a:cs typeface="Arial"/>
            </a:rPr>
            <a:t>ArcGIS mapping efforts have given us new site criteria </a:t>
          </a:r>
        </a:p>
      </dsp:txBody>
      <dsp:txXfrm>
        <a:off x="864978" y="1477"/>
        <a:ext cx="4257711" cy="748899"/>
      </dsp:txXfrm>
    </dsp:sp>
    <dsp:sp modelId="{F51E16FA-9614-45E8-8829-C73024CA146E}">
      <dsp:nvSpPr>
        <dsp:cNvPr id="0" name=""/>
        <dsp:cNvSpPr/>
      </dsp:nvSpPr>
      <dsp:spPr>
        <a:xfrm>
          <a:off x="0" y="937601"/>
          <a:ext cx="5122690" cy="748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12CD09A-40F8-4065-9EB5-E7F42F974BC4}">
      <dsp:nvSpPr>
        <dsp:cNvPr id="0" name=""/>
        <dsp:cNvSpPr/>
      </dsp:nvSpPr>
      <dsp:spPr>
        <a:xfrm>
          <a:off x="181029" y="1060591"/>
          <a:ext cx="502919" cy="502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AF4565-41F5-4759-B82A-A5A18B9774C2}">
      <dsp:nvSpPr>
        <dsp:cNvPr id="0" name=""/>
        <dsp:cNvSpPr/>
      </dsp:nvSpPr>
      <dsp:spPr>
        <a:xfrm>
          <a:off x="864978" y="937601"/>
          <a:ext cx="4257711" cy="74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58" tIns="79258" rIns="79258" bIns="79258" numCol="1" spcCol="1270" anchor="ctr" anchorCtr="0">
          <a:noAutofit/>
        </a:bodyPr>
        <a:lstStyle/>
        <a:p>
          <a:pPr marL="0" lvl="0" indent="0" algn="l" defTabSz="800100" rtl="0">
            <a:lnSpc>
              <a:spcPct val="100000"/>
            </a:lnSpc>
            <a:spcBef>
              <a:spcPct val="0"/>
            </a:spcBef>
            <a:spcAft>
              <a:spcPct val="35000"/>
            </a:spcAft>
            <a:buNone/>
          </a:pPr>
          <a:r>
            <a:rPr lang="en-US" sz="1800" i="0" kern="1200">
              <a:solidFill>
                <a:schemeClr val="tx2"/>
              </a:solidFill>
              <a:latin typeface="Arial"/>
              <a:cs typeface="Arial"/>
            </a:rPr>
            <a:t>Small advancements in project from our HCC kickoff meeting last Friday </a:t>
          </a:r>
        </a:p>
      </dsp:txBody>
      <dsp:txXfrm>
        <a:off x="864978" y="937601"/>
        <a:ext cx="4257711" cy="748899"/>
      </dsp:txXfrm>
    </dsp:sp>
    <dsp:sp modelId="{8079563D-50F5-439B-9402-774F80D77F54}">
      <dsp:nvSpPr>
        <dsp:cNvPr id="0" name=""/>
        <dsp:cNvSpPr/>
      </dsp:nvSpPr>
      <dsp:spPr>
        <a:xfrm>
          <a:off x="0" y="1873725"/>
          <a:ext cx="5122690" cy="748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0049CD-EE0F-48B6-800B-F432476C48B8}">
      <dsp:nvSpPr>
        <dsp:cNvPr id="0" name=""/>
        <dsp:cNvSpPr/>
      </dsp:nvSpPr>
      <dsp:spPr>
        <a:xfrm>
          <a:off x="181029" y="1996715"/>
          <a:ext cx="502919" cy="5029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3B291B-0BB6-4639-B0F4-3FBF799B9AC5}">
      <dsp:nvSpPr>
        <dsp:cNvPr id="0" name=""/>
        <dsp:cNvSpPr/>
      </dsp:nvSpPr>
      <dsp:spPr>
        <a:xfrm>
          <a:off x="864978" y="1873725"/>
          <a:ext cx="4257711" cy="74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58" tIns="79258" rIns="79258" bIns="79258" numCol="1" spcCol="1270" anchor="ctr" anchorCtr="0">
          <a:noAutofit/>
        </a:bodyPr>
        <a:lstStyle/>
        <a:p>
          <a:pPr marL="0" lvl="0" indent="0" algn="l" defTabSz="800100" rtl="0">
            <a:lnSpc>
              <a:spcPct val="100000"/>
            </a:lnSpc>
            <a:spcBef>
              <a:spcPct val="0"/>
            </a:spcBef>
            <a:spcAft>
              <a:spcPct val="35000"/>
            </a:spcAft>
            <a:buNone/>
          </a:pPr>
          <a:r>
            <a:rPr lang="en-US" sz="1800" b="0" i="0" u="none" kern="1200">
              <a:solidFill>
                <a:schemeClr val="tx2"/>
              </a:solidFill>
              <a:latin typeface="Arial"/>
              <a:cs typeface="Arial"/>
            </a:rPr>
            <a:t>Next Steps: Focus on narrowing down site selection and website development</a:t>
          </a:r>
          <a:endParaRPr lang="en-US" sz="1800" i="0" kern="1200">
            <a:solidFill>
              <a:schemeClr val="tx2"/>
            </a:solidFill>
            <a:latin typeface="Arial"/>
            <a:cs typeface="Arial"/>
          </a:endParaRPr>
        </a:p>
      </dsp:txBody>
      <dsp:txXfrm>
        <a:off x="864978" y="1873725"/>
        <a:ext cx="4257711" cy="748899"/>
      </dsp:txXfrm>
    </dsp:sp>
    <dsp:sp modelId="{0E8DC352-A7AD-43A9-8DEA-7AB8661C50B1}">
      <dsp:nvSpPr>
        <dsp:cNvPr id="0" name=""/>
        <dsp:cNvSpPr/>
      </dsp:nvSpPr>
      <dsp:spPr>
        <a:xfrm>
          <a:off x="0" y="2809849"/>
          <a:ext cx="5122690" cy="748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D43896-35AA-4EFF-8A23-A7F619E8912E}">
      <dsp:nvSpPr>
        <dsp:cNvPr id="0" name=""/>
        <dsp:cNvSpPr/>
      </dsp:nvSpPr>
      <dsp:spPr>
        <a:xfrm>
          <a:off x="181029" y="2932839"/>
          <a:ext cx="502919" cy="5029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001ECC-5332-4B6A-B875-90C47132C264}">
      <dsp:nvSpPr>
        <dsp:cNvPr id="0" name=""/>
        <dsp:cNvSpPr/>
      </dsp:nvSpPr>
      <dsp:spPr>
        <a:xfrm>
          <a:off x="864978" y="2809849"/>
          <a:ext cx="4257711" cy="74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58" tIns="79258" rIns="79258" bIns="79258" numCol="1" spcCol="1270" anchor="ctr" anchorCtr="0">
          <a:noAutofit/>
        </a:bodyPr>
        <a:lstStyle/>
        <a:p>
          <a:pPr marL="0" lvl="0" indent="0" algn="l" defTabSz="800100">
            <a:lnSpc>
              <a:spcPct val="100000"/>
            </a:lnSpc>
            <a:spcBef>
              <a:spcPct val="0"/>
            </a:spcBef>
            <a:spcAft>
              <a:spcPct val="35000"/>
            </a:spcAft>
            <a:buNone/>
          </a:pPr>
          <a:r>
            <a:rPr lang="en-US" sz="1800" b="0" i="0" u="none" kern="1200">
              <a:solidFill>
                <a:schemeClr val="tx2"/>
              </a:solidFill>
              <a:latin typeface="Arial"/>
              <a:cs typeface="Arial"/>
            </a:rPr>
            <a:t>Goals: Use concept generation and research as head start for prototyping</a:t>
          </a:r>
        </a:p>
      </dsp:txBody>
      <dsp:txXfrm>
        <a:off x="864978" y="2809849"/>
        <a:ext cx="4257711" cy="7488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endParaRPr lang="en-US"/>
          </a:p>
        </p:txBody>
      </p:sp>
      <p:sp>
        <p:nvSpPr>
          <p:cNvPr id="1126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fld id="{E4E61F8C-8B83-46FD-924E-318F610A73B0}" type="slidenum">
              <a:rPr lang="en-US"/>
              <a:pPr>
                <a:defRPr/>
              </a:pPr>
              <a:t>‹#›</a:t>
            </a:fld>
            <a:endParaRPr lang="en-US"/>
          </a:p>
        </p:txBody>
      </p:sp>
    </p:spTree>
    <p:extLst>
      <p:ext uri="{BB962C8B-B14F-4D97-AF65-F5344CB8AC3E}">
        <p14:creationId xmlns:p14="http://schemas.microsoft.com/office/powerpoint/2010/main" val="100064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8013"/>
            <a:ext cx="5607050" cy="418147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fld id="{DB9721C8-080E-4AE7-89F7-915173249943}" type="slidenum">
              <a:rPr lang="en-US"/>
              <a:pPr>
                <a:defRPr/>
              </a:pPr>
              <a:t>‹#›</a:t>
            </a:fld>
            <a:endParaRPr lang="en-US"/>
          </a:p>
        </p:txBody>
      </p:sp>
    </p:spTree>
    <p:extLst>
      <p:ext uri="{BB962C8B-B14F-4D97-AF65-F5344CB8AC3E}">
        <p14:creationId xmlns:p14="http://schemas.microsoft.com/office/powerpoint/2010/main" val="2675668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a:t>
            </a:fld>
            <a:endParaRPr lang="en-US"/>
          </a:p>
        </p:txBody>
      </p:sp>
    </p:spTree>
    <p:extLst>
      <p:ext uri="{BB962C8B-B14F-4D97-AF65-F5344CB8AC3E}">
        <p14:creationId xmlns:p14="http://schemas.microsoft.com/office/powerpoint/2010/main" val="291325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13</a:t>
            </a:fld>
            <a:endParaRPr lang="en-US"/>
          </a:p>
        </p:txBody>
      </p:sp>
    </p:spTree>
    <p:extLst>
      <p:ext uri="{BB962C8B-B14F-4D97-AF65-F5344CB8AC3E}">
        <p14:creationId xmlns:p14="http://schemas.microsoft.com/office/powerpoint/2010/main" val="140919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14</a:t>
            </a:fld>
            <a:endParaRPr lang="en-US"/>
          </a:p>
        </p:txBody>
      </p:sp>
    </p:spTree>
    <p:extLst>
      <p:ext uri="{BB962C8B-B14F-4D97-AF65-F5344CB8AC3E}">
        <p14:creationId xmlns:p14="http://schemas.microsoft.com/office/powerpoint/2010/main" val="214230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Friendly Reminder: USE THESE</a:t>
            </a: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2</a:t>
            </a:fld>
            <a:endParaRPr lang="en-US"/>
          </a:p>
        </p:txBody>
      </p:sp>
    </p:spTree>
    <p:extLst>
      <p:ext uri="{BB962C8B-B14F-4D97-AF65-F5344CB8AC3E}">
        <p14:creationId xmlns:p14="http://schemas.microsoft.com/office/powerpoint/2010/main" val="311888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u="sng">
                <a:latin typeface="Times"/>
                <a:cs typeface="Times"/>
              </a:rPr>
              <a:t>Main Topic:</a:t>
            </a:r>
            <a:r>
              <a:rPr lang="en-US" sz="1500" b="0" u="none">
                <a:latin typeface="Times"/>
                <a:cs typeface="Times"/>
              </a:rPr>
              <a:t> </a:t>
            </a:r>
            <a:r>
              <a:rPr lang="en-US">
                <a:latin typeface="Times"/>
                <a:cs typeface="Times"/>
              </a:rPr>
              <a:t>Rather than discussing the </a:t>
            </a:r>
            <a:r>
              <a:rPr lang="en-US" b="0" u="sng">
                <a:latin typeface="Times"/>
                <a:cs typeface="Times"/>
              </a:rPr>
              <a:t>“what” </a:t>
            </a:r>
            <a:r>
              <a:rPr lang="en-US">
                <a:latin typeface="Times"/>
                <a:cs typeface="Times"/>
              </a:rPr>
              <a:t>of the model and how a dam works, explain </a:t>
            </a:r>
            <a:r>
              <a:rPr lang="en-US" b="1" u="sng">
                <a:latin typeface="Times"/>
                <a:cs typeface="Times"/>
              </a:rPr>
              <a:t>how does this model help us</a:t>
            </a:r>
            <a:r>
              <a:rPr lang="en-US" u="sng">
                <a:latin typeface="Times"/>
                <a:cs typeface="Times"/>
              </a:rPr>
              <a:t> better abstract the design problem and </a:t>
            </a:r>
            <a:r>
              <a:rPr lang="en-US" b="1" u="sng">
                <a:latin typeface="Times"/>
                <a:cs typeface="Times"/>
              </a:rPr>
              <a:t>why</a:t>
            </a:r>
            <a:r>
              <a:rPr lang="en-US" u="sng">
                <a:latin typeface="Times"/>
                <a:cs typeface="Times"/>
              </a:rPr>
              <a:t> did we even create it? </a:t>
            </a:r>
            <a:endParaRPr lang="en-US"/>
          </a:p>
          <a:p>
            <a:r>
              <a:rPr lang="en-US">
                <a:latin typeface="Times"/>
                <a:cs typeface="Times"/>
              </a:rPr>
              <a:t>PRIMARY FUNCTION</a:t>
            </a:r>
          </a:p>
          <a:p>
            <a:r>
              <a:rPr lang="en-US">
                <a:latin typeface="Times"/>
                <a:cs typeface="Times"/>
              </a:rPr>
              <a:t>ILLUSTRATES FLOWS</a:t>
            </a:r>
            <a:endParaRPr lang="en-US">
              <a:cs typeface="Times"/>
            </a:endParaRPr>
          </a:p>
          <a:p>
            <a:r>
              <a:rPr lang="en-US">
                <a:latin typeface="Times"/>
                <a:cs typeface="Times"/>
              </a:rPr>
              <a:t>SPECIFIC DAMS -&gt;DIFFERENT FUNCTIONS – ADDITIONAL IN/OUTPUTS</a:t>
            </a:r>
            <a:endParaRPr lang="en-US">
              <a:cs typeface="Times"/>
            </a:endParaRPr>
          </a:p>
          <a:p>
            <a:r>
              <a:rPr lang="en-US">
                <a:latin typeface="Times"/>
                <a:cs typeface="Times"/>
              </a:rPr>
              <a:t>INFORMS FUNCTIONAL MODEL</a:t>
            </a:r>
            <a:endParaRPr lang="en-US">
              <a:cs typeface="Times"/>
            </a:endParaRPr>
          </a:p>
          <a:p>
            <a:endParaRPr lang="en-US">
              <a:cs typeface="Times"/>
            </a:endParaRPr>
          </a:p>
          <a:p>
            <a:endParaRPr lang="en-US">
              <a:cs typeface="Times"/>
            </a:endParaRP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3</a:t>
            </a:fld>
            <a:endParaRPr lang="en-US"/>
          </a:p>
        </p:txBody>
      </p:sp>
    </p:spTree>
    <p:extLst>
      <p:ext uri="{BB962C8B-B14F-4D97-AF65-F5344CB8AC3E}">
        <p14:creationId xmlns:p14="http://schemas.microsoft.com/office/powerpoint/2010/main" val="7379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500" b="1" u="sng">
                <a:latin typeface="Times"/>
                <a:cs typeface="Times"/>
              </a:rPr>
              <a:t>Main Topic:</a:t>
            </a:r>
            <a:r>
              <a:rPr lang="en-US" sz="1500" b="0" u="none">
                <a:latin typeface="Times"/>
                <a:cs typeface="Times"/>
              </a:rPr>
              <a:t> </a:t>
            </a:r>
            <a:r>
              <a:rPr lang="en-US">
                <a:latin typeface="Times"/>
                <a:cs typeface="Times"/>
              </a:rPr>
              <a:t>Rather than discussing the </a:t>
            </a:r>
            <a:r>
              <a:rPr lang="en-US" b="0" u="sng">
                <a:latin typeface="Times"/>
                <a:cs typeface="Times"/>
              </a:rPr>
              <a:t>“what” </a:t>
            </a:r>
            <a:r>
              <a:rPr lang="en-US">
                <a:latin typeface="Times"/>
                <a:cs typeface="Times"/>
              </a:rPr>
              <a:t>of the model and how a dam works, explain </a:t>
            </a:r>
            <a:r>
              <a:rPr lang="en-US" b="1" u="sng">
                <a:latin typeface="Times"/>
                <a:cs typeface="Times"/>
              </a:rPr>
              <a:t>how does this model help us </a:t>
            </a:r>
            <a:r>
              <a:rPr lang="en-US" u="sng">
                <a:latin typeface="Times"/>
                <a:cs typeface="Times"/>
              </a:rPr>
              <a:t>better abstract the design problem and </a:t>
            </a:r>
            <a:r>
              <a:rPr lang="en-US" b="1" u="sng">
                <a:latin typeface="Times"/>
                <a:cs typeface="Times"/>
              </a:rPr>
              <a:t>why</a:t>
            </a:r>
            <a:r>
              <a:rPr lang="en-US" u="sng">
                <a:latin typeface="Times"/>
                <a:cs typeface="Times"/>
              </a:rPr>
              <a:t> did we even create it? </a:t>
            </a:r>
          </a:p>
          <a:p>
            <a:pPr>
              <a:defRPr/>
            </a:pPr>
            <a:endParaRPr lang="en-US">
              <a:latin typeface="Times"/>
              <a:cs typeface="Times"/>
            </a:endParaRPr>
          </a:p>
          <a:p>
            <a:pPr>
              <a:defRPr/>
            </a:pPr>
            <a:r>
              <a:rPr lang="en-US">
                <a:latin typeface="Times"/>
                <a:cs typeface="Times"/>
              </a:rPr>
              <a:t>FROM CLIENT REQUIREMENTS</a:t>
            </a:r>
          </a:p>
          <a:p>
            <a:pPr>
              <a:defRPr/>
            </a:pPr>
            <a:r>
              <a:rPr lang="en-US">
                <a:latin typeface="Times"/>
                <a:cs typeface="Times"/>
              </a:rPr>
              <a:t>Helps us identify critical components for initial concept generation</a:t>
            </a:r>
          </a:p>
          <a:p>
            <a:pPr>
              <a:defRPr/>
            </a:pPr>
            <a:r>
              <a:rPr lang="en-US">
                <a:latin typeface="Times"/>
                <a:cs typeface="Times"/>
              </a:rPr>
              <a:t>STORE WATER (damn structure) – INTAKE – CONVERT TO ROT (turbine)</a:t>
            </a:r>
            <a:endParaRPr lang="en-US">
              <a:cs typeface="Times"/>
            </a:endParaRPr>
          </a:p>
          <a:p>
            <a:pPr>
              <a:defRPr/>
            </a:pPr>
            <a:endParaRPr lang="en-US">
              <a:cs typeface="Times"/>
            </a:endParaRPr>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4</a:t>
            </a:fld>
            <a:endParaRPr lang="en-US"/>
          </a:p>
        </p:txBody>
      </p:sp>
    </p:spTree>
    <p:extLst>
      <p:ext uri="{BB962C8B-B14F-4D97-AF65-F5344CB8AC3E}">
        <p14:creationId xmlns:p14="http://schemas.microsoft.com/office/powerpoint/2010/main" val="280904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Based on the competition deliverables, we generated four concepts and put them in a </a:t>
            </a:r>
            <a:r>
              <a:rPr lang="en-US" sz="1800" err="1">
                <a:effectLst/>
                <a:latin typeface="Calibri" panose="020F0502020204030204" pitchFamily="34" charset="0"/>
                <a:ea typeface="Calibri" panose="020F0502020204030204" pitchFamily="34" charset="0"/>
                <a:cs typeface="Times New Roman" panose="02020603050405020304" pitchFamily="18" charset="0"/>
              </a:rPr>
              <a:t>morp</a:t>
            </a:r>
            <a:r>
              <a:rPr lang="en-US" sz="1800">
                <a:effectLst/>
                <a:latin typeface="Calibri" panose="020F0502020204030204" pitchFamily="34" charset="0"/>
                <a:ea typeface="Calibri" panose="020F0502020204030204" pitchFamily="34" charset="0"/>
                <a:cs typeface="Times New Roman" panose="02020603050405020304" pitchFamily="18" charset="0"/>
              </a:rPr>
              <a:t> matrix. First off, the dam structure which is designed to resist the pressure of the water in the reservoir. We chose are arch which is a good fit for tall narrow canyons, buttress, which fits wider sites and supports the dam by columns driving the pressure into ground, rockfill which is a buildup of earth materials and gravity which relies on weight for structure. Next, the water intake is the system which oversees the water flowing out of the reservoir, making sure it is done so controlled and efficiently. The ones we noticed being used most were capped intake which protects fish from going in, intake towers where </a:t>
            </a:r>
            <a:r>
              <a:rPr lang="en-US" sz="1800" err="1">
                <a:effectLst/>
                <a:latin typeface="Calibri" panose="020F0502020204030204" pitchFamily="34" charset="0"/>
                <a:ea typeface="Calibri" panose="020F0502020204030204" pitchFamily="34" charset="0"/>
                <a:cs typeface="Times New Roman" panose="02020603050405020304" pitchFamily="18" charset="0"/>
              </a:rPr>
              <a:t>debre</a:t>
            </a:r>
            <a:r>
              <a:rPr lang="en-US" sz="1800">
                <a:effectLst/>
                <a:latin typeface="Calibri" panose="020F0502020204030204" pitchFamily="34" charset="0"/>
                <a:ea typeface="Calibri" panose="020F0502020204030204" pitchFamily="34" charset="0"/>
                <a:cs typeface="Times New Roman" panose="02020603050405020304" pitchFamily="18" charset="0"/>
              </a:rPr>
              <a:t> and sediment don’t get in) , and direct flow intakes. . Third, we have the turbines, which convert the kinetic energy into mechanical energy from the flowing water for electricity generation. These are primarily, </a:t>
            </a:r>
            <a:r>
              <a:rPr lang="en-US" sz="1800" err="1">
                <a:effectLst/>
                <a:latin typeface="Calibri" panose="020F0502020204030204" pitchFamily="34" charset="0"/>
                <a:ea typeface="Calibri" panose="020F0502020204030204" pitchFamily="34" charset="0"/>
                <a:cs typeface="Times New Roman" panose="02020603050405020304" pitchFamily="18" charset="0"/>
              </a:rPr>
              <a:t>francis</a:t>
            </a:r>
            <a:r>
              <a:rPr lang="en-US" sz="1800">
                <a:effectLst/>
                <a:latin typeface="Calibri" panose="020F0502020204030204" pitchFamily="34" charset="0"/>
                <a:ea typeface="Calibri" panose="020F0502020204030204" pitchFamily="34" charset="0"/>
                <a:cs typeface="Times New Roman" panose="02020603050405020304" pitchFamily="18" charset="0"/>
              </a:rPr>
              <a:t>, which are efficient and most common), </a:t>
            </a:r>
            <a:r>
              <a:rPr lang="en-US" sz="1800" err="1">
                <a:effectLst/>
                <a:latin typeface="Calibri" panose="020F0502020204030204" pitchFamily="34" charset="0"/>
                <a:ea typeface="Calibri" panose="020F0502020204030204" pitchFamily="34" charset="0"/>
                <a:cs typeface="Times New Roman" panose="02020603050405020304" pitchFamily="18" charset="0"/>
              </a:rPr>
              <a:t>pelton</a:t>
            </a:r>
            <a:r>
              <a:rPr lang="en-US" sz="1800">
                <a:effectLst/>
                <a:latin typeface="Calibri" panose="020F0502020204030204" pitchFamily="34" charset="0"/>
                <a:ea typeface="Calibri" panose="020F0502020204030204" pitchFamily="34" charset="0"/>
                <a:cs typeface="Times New Roman" panose="02020603050405020304" pitchFamily="18" charset="0"/>
              </a:rPr>
              <a:t> good for high head, lower flow and Kaplan (which is good for varying flow rates).. . Lastly we looked at different fish passages.  Juvenile bypass system is like a waterslide that is for younger fish so the are not intimidated or hurt by fast currents, a fish ladder allows fish to climb back up around a dam, Sluiceway (gradual slides down dam) and spillways with raised weir for fish passage (rather than below surface level).</a:t>
            </a:r>
            <a:endParaRPr lang="en-US"/>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5</a:t>
            </a:fld>
            <a:endParaRPr lang="en-US"/>
          </a:p>
        </p:txBody>
      </p:sp>
    </p:spTree>
    <p:extLst>
      <p:ext uri="{BB962C8B-B14F-4D97-AF65-F5344CB8AC3E}">
        <p14:creationId xmlns:p14="http://schemas.microsoft.com/office/powerpoint/2010/main" val="423164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DATUM – Hoover Dam</a:t>
            </a:r>
          </a:p>
          <a:p>
            <a:r>
              <a:rPr lang="en-US">
                <a:latin typeface="Calibri"/>
                <a:cs typeface="Calibri"/>
              </a:rPr>
              <a:t>Options from Morphological matrix grouped per most effective combinations</a:t>
            </a:r>
          </a:p>
        </p:txBody>
      </p:sp>
      <p:sp>
        <p:nvSpPr>
          <p:cNvPr id="4" name="Slide Number Placeholder 3"/>
          <p:cNvSpPr>
            <a:spLocks noGrp="1"/>
          </p:cNvSpPr>
          <p:nvPr>
            <p:ph type="sldNum" sz="quarter" idx="5"/>
          </p:nvPr>
        </p:nvSpPr>
        <p:spPr/>
        <p:txBody>
          <a:bodyPr/>
          <a:lstStyle/>
          <a:p>
            <a:pPr>
              <a:defRPr/>
            </a:pPr>
            <a:fld id="{DB9721C8-080E-4AE7-89F7-915173249943}" type="slidenum">
              <a:rPr lang="en-US"/>
              <a:pPr>
                <a:defRPr/>
              </a:pPr>
              <a:t>6</a:t>
            </a:fld>
            <a:endParaRPr lang="en-US"/>
          </a:p>
        </p:txBody>
      </p:sp>
    </p:spTree>
    <p:extLst>
      <p:ext uri="{BB962C8B-B14F-4D97-AF65-F5344CB8AC3E}">
        <p14:creationId xmlns:p14="http://schemas.microsoft.com/office/powerpoint/2010/main" val="97448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r>
              <a:rPr lang="en-US">
                <a:latin typeface="Times"/>
                <a:cs typeface="Times"/>
              </a:rPr>
              <a:t>Our last Excel model was a rough draft; we found that because data such as inlet pressures and velocities were unavailable, we had to come up with a new equation and now we model potential energy based on the Oak Ridge Laboratory Report titled “An Assessment of Energy Potential at NPDs in the US” </a:t>
            </a:r>
            <a:endParaRPr lang="en-US"/>
          </a:p>
          <a:p>
            <a:pPr marL="285750" indent="-285750">
              <a:spcBef>
                <a:spcPct val="20000"/>
              </a:spcBef>
              <a:buFont typeface="Arial"/>
              <a:buChar char="•"/>
            </a:pPr>
            <a:r>
              <a:rPr lang="en-US">
                <a:latin typeface="Times"/>
                <a:cs typeface="Times"/>
              </a:rPr>
              <a:t>More results for this example are in specification tables on next slide for Bartlett Dam</a:t>
            </a:r>
          </a:p>
        </p:txBody>
      </p:sp>
      <p:sp>
        <p:nvSpPr>
          <p:cNvPr id="4" name="Slide Number Placeholder 3"/>
          <p:cNvSpPr>
            <a:spLocks noGrp="1"/>
          </p:cNvSpPr>
          <p:nvPr>
            <p:ph type="sldNum" sz="quarter" idx="5"/>
          </p:nvPr>
        </p:nvSpPr>
        <p:spPr/>
        <p:txBody>
          <a:bodyPr/>
          <a:lstStyle/>
          <a:p>
            <a:pPr>
              <a:defRPr/>
            </a:pPr>
            <a:fld id="{DB9721C8-080E-4AE7-89F7-915173249943}" type="slidenum">
              <a:rPr lang="en-US"/>
              <a:pPr>
                <a:defRPr/>
              </a:pPr>
              <a:t>8</a:t>
            </a:fld>
            <a:endParaRPr lang="en-US"/>
          </a:p>
        </p:txBody>
      </p:sp>
    </p:spTree>
    <p:extLst>
      <p:ext uri="{BB962C8B-B14F-4D97-AF65-F5344CB8AC3E}">
        <p14:creationId xmlns:p14="http://schemas.microsoft.com/office/powerpoint/2010/main" val="346168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r>
              <a:rPr lang="en-US">
                <a:latin typeface="Times"/>
                <a:cs typeface="Times"/>
              </a:rPr>
              <a:t>Our last Excel model was a rough draft; we found that because data such as inlet pressures and velocities were unavailable, we had to come up with a new equation and now we model potential energy based on the Oak Ridge Laboratory Report titled “An Assessment of Energy Potential at NPDs in the US” </a:t>
            </a:r>
            <a:endParaRPr lang="en-US"/>
          </a:p>
          <a:p>
            <a:pPr marL="285750" indent="-285750">
              <a:spcBef>
                <a:spcPct val="20000"/>
              </a:spcBef>
              <a:buFont typeface="Arial"/>
              <a:buChar char="•"/>
            </a:pPr>
            <a:r>
              <a:rPr lang="en-US">
                <a:latin typeface="Times"/>
                <a:cs typeface="Times"/>
              </a:rPr>
              <a:t>More results for this example are in specification tables on next slide for Bartlett Dam</a:t>
            </a:r>
          </a:p>
        </p:txBody>
      </p:sp>
      <p:sp>
        <p:nvSpPr>
          <p:cNvPr id="4" name="Slide Number Placeholder 3"/>
          <p:cNvSpPr>
            <a:spLocks noGrp="1"/>
          </p:cNvSpPr>
          <p:nvPr>
            <p:ph type="sldNum" sz="quarter" idx="5"/>
          </p:nvPr>
        </p:nvSpPr>
        <p:spPr/>
        <p:txBody>
          <a:bodyPr/>
          <a:lstStyle/>
          <a:p>
            <a:pPr>
              <a:defRPr/>
            </a:pPr>
            <a:fld id="{DB9721C8-080E-4AE7-89F7-915173249943}" type="slidenum">
              <a:rPr lang="en-US"/>
              <a:pPr>
                <a:defRPr/>
              </a:pPr>
              <a:t>11</a:t>
            </a:fld>
            <a:endParaRPr lang="en-US"/>
          </a:p>
        </p:txBody>
      </p:sp>
    </p:spTree>
    <p:extLst>
      <p:ext uri="{BB962C8B-B14F-4D97-AF65-F5344CB8AC3E}">
        <p14:creationId xmlns:p14="http://schemas.microsoft.com/office/powerpoint/2010/main" val="2345990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9721C8-080E-4AE7-89F7-915173249943}" type="slidenum">
              <a:rPr lang="en-US" smtClean="0"/>
              <a:pPr>
                <a:defRPr/>
              </a:pPr>
              <a:t>12</a:t>
            </a:fld>
            <a:endParaRPr lang="en-US"/>
          </a:p>
        </p:txBody>
      </p:sp>
    </p:spTree>
    <p:extLst>
      <p:ext uri="{BB962C8B-B14F-4D97-AF65-F5344CB8AC3E}">
        <p14:creationId xmlns:p14="http://schemas.microsoft.com/office/powerpoint/2010/main" val="2849155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861097" y="-3858141"/>
            <a:ext cx="1424763"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0" name="Rectangle 4"/>
          <p:cNvSpPr>
            <a:spLocks noGrp="1" noChangeArrowheads="1"/>
          </p:cNvSpPr>
          <p:nvPr>
            <p:ph type="dt" sz="half" idx="10"/>
          </p:nvPr>
        </p:nvSpPr>
        <p:spPr>
          <a:xfrm>
            <a:off x="3768061" y="4563988"/>
            <a:ext cx="1610832" cy="2286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a:p>
        </p:txBody>
      </p:sp>
      <p:sp>
        <p:nvSpPr>
          <p:cNvPr id="11" name="Rectangle 3"/>
          <p:cNvSpPr>
            <a:spLocks noGrp="1" noChangeArrowheads="1"/>
          </p:cNvSpPr>
          <p:nvPr>
            <p:ph type="subTitle" idx="1"/>
          </p:nvPr>
        </p:nvSpPr>
        <p:spPr>
          <a:xfrm>
            <a:off x="946688" y="3496194"/>
            <a:ext cx="7239000" cy="81453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2" name="Rectangle 2"/>
          <p:cNvSpPr>
            <a:spLocks noGrp="1" noChangeArrowheads="1"/>
          </p:cNvSpPr>
          <p:nvPr>
            <p:ph type="ctrTitle" hasCustomPrompt="1"/>
          </p:nvPr>
        </p:nvSpPr>
        <p:spPr>
          <a:xfrm>
            <a:off x="946688" y="1881963"/>
            <a:ext cx="7239000" cy="1536405"/>
          </a:xfrm>
        </p:spPr>
        <p:txBody>
          <a:bodyPr anchor="ctr"/>
          <a:lstStyle>
            <a:lvl1pPr algn="ctr">
              <a:spcAft>
                <a:spcPts val="0"/>
              </a:spcAft>
              <a:defRPr b="1">
                <a:solidFill>
                  <a:srgbClr val="003264"/>
                </a:solidFill>
                <a:latin typeface="Arial"/>
                <a:cs typeface="Arial"/>
              </a:defRPr>
            </a:lvl1pPr>
          </a:lstStyle>
          <a:p>
            <a:r>
              <a:rPr lang="en-US"/>
              <a:t>CLICK TO EDIT MASTER TITLE STYLE</a:t>
            </a:r>
          </a:p>
        </p:txBody>
      </p:sp>
      <p:sp>
        <p:nvSpPr>
          <p:cNvPr id="8" name="Rectangle 7"/>
          <p:cNvSpPr>
            <a:spLocks noChangeArrowheads="1"/>
          </p:cNvSpPr>
          <p:nvPr userDrawn="1"/>
        </p:nvSpPr>
        <p:spPr bwMode="auto">
          <a:xfrm rot="5400000">
            <a:off x="4459179" y="458677"/>
            <a:ext cx="2286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494" y="383209"/>
            <a:ext cx="2035968" cy="748283"/>
          </a:xfrm>
          <a:prstGeom prst="rect">
            <a:avLst/>
          </a:prstGeom>
        </p:spPr>
      </p:pic>
    </p:spTree>
    <p:extLst>
      <p:ext uri="{BB962C8B-B14F-4D97-AF65-F5344CB8AC3E}">
        <p14:creationId xmlns:p14="http://schemas.microsoft.com/office/powerpoint/2010/main" val="175204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57200" y="110465"/>
            <a:ext cx="8305800" cy="742950"/>
          </a:xfrm>
        </p:spPr>
        <p:txBody>
          <a:bodyPr anchor="ctr"/>
          <a:lstStyle>
            <a:lvl1pPr>
              <a:defRPr sz="2100" cap="small" baseline="0">
                <a:solidFill>
                  <a:schemeClr val="bg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018916"/>
            <a:ext cx="8305800"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72816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a:t>click to edit master title style</a:t>
            </a:r>
          </a:p>
        </p:txBody>
      </p:sp>
      <p:sp>
        <p:nvSpPr>
          <p:cNvPr id="3" name="Content Placeholder 2"/>
          <p:cNvSpPr>
            <a:spLocks noGrp="1"/>
          </p:cNvSpPr>
          <p:nvPr>
            <p:ph sz="half" idx="1"/>
          </p:nvPr>
        </p:nvSpPr>
        <p:spPr>
          <a:xfrm>
            <a:off x="457200" y="1018917"/>
            <a:ext cx="4081571"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18917"/>
            <a:ext cx="4114800"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452893" y="1013359"/>
            <a:ext cx="4125260" cy="3756354"/>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13358"/>
            <a:ext cx="4114287" cy="18292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01699"/>
            <a:ext cx="4114287" cy="1868014"/>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452894" y="976441"/>
            <a:ext cx="4076033"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76441"/>
            <a:ext cx="4114287"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2894" y="2953383"/>
            <a:ext cx="4076033"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383"/>
            <a:ext cx="4114287"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4" y="1011533"/>
            <a:ext cx="8309593" cy="3758180"/>
          </a:xfrm>
        </p:spPr>
        <p:txBody>
          <a:bodyPr anchor="ctr"/>
          <a:lstStyle>
            <a:lvl1pPr algn="ctr">
              <a:defRPr/>
            </a:lvl1pPr>
          </a:lstStyle>
          <a:p>
            <a:pPr lvl="0"/>
            <a:r>
              <a:rPr lang="en-US" noProof="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10"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5" y="3600450"/>
            <a:ext cx="6685089" cy="425054"/>
          </a:xfrm>
        </p:spPr>
        <p:txBody>
          <a:bodyPr anchor="ctr"/>
          <a:lstStyle>
            <a:lvl1pPr algn="l">
              <a:defRPr sz="1500" b="1"/>
            </a:lvl1pPr>
          </a:lstStyle>
          <a:p>
            <a:r>
              <a:rPr lang="en-US"/>
              <a:t>Click to edit Master title style</a:t>
            </a:r>
          </a:p>
        </p:txBody>
      </p:sp>
      <p:sp>
        <p:nvSpPr>
          <p:cNvPr id="3" name="Picture Placeholder 2"/>
          <p:cNvSpPr>
            <a:spLocks noGrp="1"/>
          </p:cNvSpPr>
          <p:nvPr>
            <p:ph type="pic" idx="1"/>
          </p:nvPr>
        </p:nvSpPr>
        <p:spPr>
          <a:xfrm>
            <a:off x="1210996" y="459581"/>
            <a:ext cx="6685089" cy="30861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210995" y="4025503"/>
            <a:ext cx="6685089"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8" y="285750"/>
            <a:ext cx="7783513" cy="428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502FB3DF-3873-43AF-B7C0-F43F0EED7E79}"/>
              </a:ext>
            </a:extLst>
          </p:cNvPr>
          <p:cNvSpPr>
            <a:spLocks noGrp="1"/>
          </p:cNvSpPr>
          <p:nvPr>
            <p:ph type="dt" sz="half" idx="10"/>
          </p:nvPr>
        </p:nvSpPr>
        <p:spPr/>
        <p:txBody>
          <a:bodyPr/>
          <a:lstStyle>
            <a:lvl1pPr>
              <a:defRPr/>
            </a:lvl1pPr>
          </a:lstStyle>
          <a:p>
            <a:endParaRPr lang="en-US" altLang="en-US"/>
          </a:p>
        </p:txBody>
      </p:sp>
      <p:sp>
        <p:nvSpPr>
          <p:cNvPr id="4" name="Footer Placeholder 4">
            <a:extLst>
              <a:ext uri="{FF2B5EF4-FFF2-40B4-BE49-F238E27FC236}">
                <a16:creationId xmlns:a16="http://schemas.microsoft.com/office/drawing/2014/main" id="{E43D0A33-83FC-4E08-A325-589DCB56435B}"/>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07EEC729-7DA5-453A-9EC3-6A6528B92C12}"/>
              </a:ext>
            </a:extLst>
          </p:cNvPr>
          <p:cNvSpPr>
            <a:spLocks noGrp="1"/>
          </p:cNvSpPr>
          <p:nvPr>
            <p:ph type="sldNum" sz="quarter" idx="12"/>
          </p:nvPr>
        </p:nvSpPr>
        <p:spPr/>
        <p:txBody>
          <a:bodyPr/>
          <a:lstStyle>
            <a:lvl1pPr>
              <a:defRPr/>
            </a:lvl1pPr>
          </a:lstStyle>
          <a:p>
            <a:pPr>
              <a:defRPr/>
            </a:pPr>
            <a:fld id="{898DCE99-AE09-400D-9631-C8AD913CAF48}" type="slidenum">
              <a:rPr lang="en-US" altLang="en-US"/>
              <a:pPr>
                <a:defRPr/>
              </a:pPr>
              <a:t>‹#›</a:t>
            </a:fld>
            <a:endParaRPr lang="en-US" altLang="en-US"/>
          </a:p>
        </p:txBody>
      </p:sp>
    </p:spTree>
    <p:extLst>
      <p:ext uri="{BB962C8B-B14F-4D97-AF65-F5344CB8AC3E}">
        <p14:creationId xmlns:p14="http://schemas.microsoft.com/office/powerpoint/2010/main" val="836706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93341" y="-1307158"/>
            <a:ext cx="3760275"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0" name="Rectangle 4"/>
          <p:cNvSpPr>
            <a:spLocks noGrp="1" noChangeArrowheads="1"/>
          </p:cNvSpPr>
          <p:nvPr>
            <p:ph type="dt" sz="half" idx="10"/>
          </p:nvPr>
        </p:nvSpPr>
        <p:spPr>
          <a:xfrm>
            <a:off x="3768061" y="4563988"/>
            <a:ext cx="1610832" cy="2286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a:p>
        </p:txBody>
      </p:sp>
      <p:sp>
        <p:nvSpPr>
          <p:cNvPr id="11" name="Rectangle 3"/>
          <p:cNvSpPr>
            <a:spLocks noGrp="1" noChangeArrowheads="1"/>
          </p:cNvSpPr>
          <p:nvPr>
            <p:ph type="subTitle" idx="1"/>
          </p:nvPr>
        </p:nvSpPr>
        <p:spPr>
          <a:xfrm>
            <a:off x="946688" y="3382486"/>
            <a:ext cx="7239000" cy="81453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a:t>Click to edit Master subtitle style</a:t>
            </a:r>
          </a:p>
        </p:txBody>
      </p:sp>
      <p:sp>
        <p:nvSpPr>
          <p:cNvPr id="12" name="Rectangle 2"/>
          <p:cNvSpPr>
            <a:spLocks noGrp="1" noChangeArrowheads="1"/>
          </p:cNvSpPr>
          <p:nvPr>
            <p:ph type="ctrTitle" hasCustomPrompt="1"/>
          </p:nvPr>
        </p:nvSpPr>
        <p:spPr>
          <a:xfrm>
            <a:off x="946688" y="1768255"/>
            <a:ext cx="7239000" cy="1536405"/>
          </a:xfrm>
        </p:spPr>
        <p:txBody>
          <a:bodyPr anchor="ctr"/>
          <a:lstStyle>
            <a:lvl1pPr algn="ctr">
              <a:spcAft>
                <a:spcPts val="0"/>
              </a:spcAft>
              <a:defRPr b="1">
                <a:solidFill>
                  <a:schemeClr val="bg1"/>
                </a:solidFill>
                <a:latin typeface="Arial"/>
                <a:cs typeface="Arial"/>
              </a:defRPr>
            </a:lvl1pPr>
          </a:lstStyle>
          <a:p>
            <a:r>
              <a:rPr lang="en-US"/>
              <a:t>CLICK TO EDIT MASTER TITLE STYLE</a:t>
            </a:r>
          </a:p>
        </p:txBody>
      </p:sp>
      <p:sp>
        <p:nvSpPr>
          <p:cNvPr id="8" name="Rectangle 7"/>
          <p:cNvSpPr>
            <a:spLocks noChangeArrowheads="1"/>
          </p:cNvSpPr>
          <p:nvPr userDrawn="1"/>
        </p:nvSpPr>
        <p:spPr bwMode="auto">
          <a:xfrm rot="5400000">
            <a:off x="4459179" y="458677"/>
            <a:ext cx="2286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9" name="Rectangle 8"/>
          <p:cNvSpPr>
            <a:spLocks noChangeArrowheads="1"/>
          </p:cNvSpPr>
          <p:nvPr userDrawn="1"/>
        </p:nvSpPr>
        <p:spPr bwMode="auto">
          <a:xfrm rot="5400000">
            <a:off x="3874769" y="-3878717"/>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383209"/>
            <a:ext cx="2034221" cy="748283"/>
          </a:xfrm>
          <a:prstGeom prst="rect">
            <a:avLst/>
          </a:prstGeom>
        </p:spPr>
      </p:pic>
    </p:spTree>
    <p:extLst>
      <p:ext uri="{BB962C8B-B14F-4D97-AF65-F5344CB8AC3E}">
        <p14:creationId xmlns:p14="http://schemas.microsoft.com/office/powerpoint/2010/main" val="1509777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4459179" y="458677"/>
            <a:ext cx="22860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9" name="Rectangle 8"/>
          <p:cNvSpPr>
            <a:spLocks noChangeArrowheads="1"/>
          </p:cNvSpPr>
          <p:nvPr userDrawn="1"/>
        </p:nvSpPr>
        <p:spPr bwMode="auto">
          <a:xfrm rot="5400000">
            <a:off x="3874769" y="-3878717"/>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3" name="Rectangle 4"/>
          <p:cNvSpPr>
            <a:spLocks noGrp="1" noChangeArrowheads="1"/>
          </p:cNvSpPr>
          <p:nvPr>
            <p:ph type="dt" sz="half" idx="10"/>
          </p:nvPr>
        </p:nvSpPr>
        <p:spPr>
          <a:xfrm>
            <a:off x="3768061" y="4563988"/>
            <a:ext cx="1610832" cy="2286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a:p>
        </p:txBody>
      </p:sp>
      <p:sp>
        <p:nvSpPr>
          <p:cNvPr id="14" name="Rectangle 3"/>
          <p:cNvSpPr>
            <a:spLocks noGrp="1" noChangeArrowheads="1"/>
          </p:cNvSpPr>
          <p:nvPr>
            <p:ph type="subTitle" idx="1"/>
          </p:nvPr>
        </p:nvSpPr>
        <p:spPr>
          <a:xfrm>
            <a:off x="946688" y="3496194"/>
            <a:ext cx="7239000" cy="81453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5" name="Rectangle 2"/>
          <p:cNvSpPr>
            <a:spLocks noGrp="1" noChangeArrowheads="1"/>
          </p:cNvSpPr>
          <p:nvPr>
            <p:ph type="ctrTitle" hasCustomPrompt="1"/>
          </p:nvPr>
        </p:nvSpPr>
        <p:spPr>
          <a:xfrm>
            <a:off x="946688" y="1881963"/>
            <a:ext cx="7239000" cy="1536405"/>
          </a:xfrm>
        </p:spPr>
        <p:txBody>
          <a:bodyPr anchor="ctr"/>
          <a:lstStyle>
            <a:lvl1pPr algn="ctr">
              <a:spcAft>
                <a:spcPts val="0"/>
              </a:spcAft>
              <a:defRPr b="1">
                <a:solidFill>
                  <a:srgbClr val="003264"/>
                </a:solidFill>
                <a:latin typeface="Arial"/>
                <a:cs typeface="Aria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383209"/>
            <a:ext cx="2034221" cy="748283"/>
          </a:xfrm>
          <a:prstGeom prst="rect">
            <a:avLst/>
          </a:prstGeom>
        </p:spPr>
      </p:pic>
    </p:spTree>
    <p:extLst>
      <p:ext uri="{BB962C8B-B14F-4D97-AF65-F5344CB8AC3E}">
        <p14:creationId xmlns:p14="http://schemas.microsoft.com/office/powerpoint/2010/main" val="94051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001728" y="-1998771"/>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5" name="Rectangle 2"/>
          <p:cNvSpPr>
            <a:spLocks noGrp="1" noChangeArrowheads="1"/>
          </p:cNvSpPr>
          <p:nvPr>
            <p:ph type="ctrTitle" hasCustomPrompt="1"/>
          </p:nvPr>
        </p:nvSpPr>
        <p:spPr>
          <a:xfrm>
            <a:off x="946688" y="494978"/>
            <a:ext cx="7239000" cy="2114550"/>
          </a:xfrm>
        </p:spPr>
        <p:txBody>
          <a:bodyPr anchor="b"/>
          <a:lstStyle>
            <a:lvl1pPr algn="ctr">
              <a:spcAft>
                <a:spcPts val="0"/>
              </a:spcAft>
              <a:defRPr b="1">
                <a:solidFill>
                  <a:schemeClr val="bg1"/>
                </a:solidFill>
                <a:latin typeface="Arial"/>
                <a:cs typeface="Arial"/>
              </a:defRPr>
            </a:lvl1pPr>
          </a:lstStyle>
          <a:p>
            <a:r>
              <a:rPr lang="en-US"/>
              <a:t>CLICK TO EDIT MASTER TITLE STYLE</a:t>
            </a:r>
          </a:p>
        </p:txBody>
      </p:sp>
      <p:sp>
        <p:nvSpPr>
          <p:cNvPr id="16" name="Rectangle 3"/>
          <p:cNvSpPr>
            <a:spLocks noGrp="1" noChangeArrowheads="1"/>
          </p:cNvSpPr>
          <p:nvPr>
            <p:ph type="subTitle" idx="1"/>
          </p:nvPr>
        </p:nvSpPr>
        <p:spPr>
          <a:xfrm>
            <a:off x="946688" y="2780977"/>
            <a:ext cx="7239000" cy="102870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a:t>Click to edit Master subtitle style</a:t>
            </a:r>
          </a:p>
        </p:txBody>
      </p:sp>
      <p:sp>
        <p:nvSpPr>
          <p:cNvPr id="7" name="Rectangle 6"/>
          <p:cNvSpPr>
            <a:spLocks noChangeArrowheads="1"/>
          </p:cNvSpPr>
          <p:nvPr userDrawn="1"/>
        </p:nvSpPr>
        <p:spPr bwMode="auto">
          <a:xfrm rot="5400000">
            <a:off x="3874770" y="-118443"/>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4106801"/>
            <a:ext cx="2034221" cy="748283"/>
          </a:xfrm>
          <a:prstGeom prst="rect">
            <a:avLst/>
          </a:prstGeom>
        </p:spPr>
      </p:pic>
    </p:spTree>
    <p:extLst>
      <p:ext uri="{BB962C8B-B14F-4D97-AF65-F5344CB8AC3E}">
        <p14:creationId xmlns:p14="http://schemas.microsoft.com/office/powerpoint/2010/main" val="49018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906566" y="-93933"/>
            <a:ext cx="1333824"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5" name="Rectangle 2"/>
          <p:cNvSpPr>
            <a:spLocks noGrp="1" noChangeArrowheads="1"/>
          </p:cNvSpPr>
          <p:nvPr>
            <p:ph type="ctrTitle" hasCustomPrompt="1"/>
          </p:nvPr>
        </p:nvSpPr>
        <p:spPr>
          <a:xfrm>
            <a:off x="946688" y="494978"/>
            <a:ext cx="7239000" cy="1936558"/>
          </a:xfrm>
        </p:spPr>
        <p:txBody>
          <a:bodyPr anchor="b"/>
          <a:lstStyle>
            <a:lvl1pPr algn="ctr">
              <a:spcAft>
                <a:spcPts val="0"/>
              </a:spcAft>
              <a:defRPr b="1">
                <a:solidFill>
                  <a:srgbClr val="003264"/>
                </a:solidFill>
                <a:latin typeface="Arial"/>
                <a:cs typeface="Arial"/>
              </a:defRPr>
            </a:lvl1pPr>
          </a:lstStyle>
          <a:p>
            <a:r>
              <a:rPr lang="en-US"/>
              <a:t>CLICK TO EDIT MASTER TITLE STYLE</a:t>
            </a:r>
          </a:p>
        </p:txBody>
      </p:sp>
      <p:sp>
        <p:nvSpPr>
          <p:cNvPr id="16" name="Rectangle 3"/>
          <p:cNvSpPr>
            <a:spLocks noGrp="1" noChangeArrowheads="1"/>
          </p:cNvSpPr>
          <p:nvPr>
            <p:ph type="subTitle" idx="1"/>
          </p:nvPr>
        </p:nvSpPr>
        <p:spPr>
          <a:xfrm>
            <a:off x="946688" y="2521616"/>
            <a:ext cx="7239000" cy="102870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a:p>
        </p:txBody>
      </p:sp>
      <p:sp>
        <p:nvSpPr>
          <p:cNvPr id="7" name="Rectangle 6"/>
          <p:cNvSpPr>
            <a:spLocks noChangeArrowheads="1"/>
          </p:cNvSpPr>
          <p:nvPr userDrawn="1"/>
        </p:nvSpPr>
        <p:spPr bwMode="auto">
          <a:xfrm rot="5400000">
            <a:off x="4530474" y="-800840"/>
            <a:ext cx="8601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494" y="4052317"/>
            <a:ext cx="2035968" cy="748283"/>
          </a:xfrm>
          <a:prstGeom prst="rect">
            <a:avLst/>
          </a:prstGeom>
        </p:spPr>
      </p:pic>
    </p:spTree>
    <p:extLst>
      <p:ext uri="{BB962C8B-B14F-4D97-AF65-F5344CB8AC3E}">
        <p14:creationId xmlns:p14="http://schemas.microsoft.com/office/powerpoint/2010/main" val="1880373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3874770" y="-118443"/>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a:p>
        </p:txBody>
      </p:sp>
      <p:sp>
        <p:nvSpPr>
          <p:cNvPr id="11" name="Rectangle 2"/>
          <p:cNvSpPr>
            <a:spLocks noGrp="1" noChangeArrowheads="1"/>
          </p:cNvSpPr>
          <p:nvPr>
            <p:ph type="ctrTitle" hasCustomPrompt="1"/>
          </p:nvPr>
        </p:nvSpPr>
        <p:spPr>
          <a:xfrm>
            <a:off x="946688" y="494978"/>
            <a:ext cx="7239000" cy="1936558"/>
          </a:xfrm>
        </p:spPr>
        <p:txBody>
          <a:bodyPr anchor="b"/>
          <a:lstStyle>
            <a:lvl1pPr algn="ctr">
              <a:spcAft>
                <a:spcPts val="0"/>
              </a:spcAft>
              <a:defRPr b="1">
                <a:solidFill>
                  <a:srgbClr val="003264"/>
                </a:solidFill>
                <a:latin typeface="Arial"/>
                <a:cs typeface="Arial"/>
              </a:defRPr>
            </a:lvl1pPr>
          </a:lstStyle>
          <a:p>
            <a:r>
              <a:rPr lang="en-US"/>
              <a:t>CLICK TO EDIT MASTER TITLE STYLE</a:t>
            </a:r>
          </a:p>
        </p:txBody>
      </p:sp>
      <p:sp>
        <p:nvSpPr>
          <p:cNvPr id="12" name="Rectangle 3"/>
          <p:cNvSpPr>
            <a:spLocks noGrp="1" noChangeArrowheads="1"/>
          </p:cNvSpPr>
          <p:nvPr>
            <p:ph type="subTitle" idx="1"/>
          </p:nvPr>
        </p:nvSpPr>
        <p:spPr>
          <a:xfrm>
            <a:off x="946688" y="2521616"/>
            <a:ext cx="7239000" cy="102870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3" name="Rectangle 12"/>
          <p:cNvSpPr>
            <a:spLocks noChangeArrowheads="1"/>
          </p:cNvSpPr>
          <p:nvPr userDrawn="1"/>
        </p:nvSpPr>
        <p:spPr bwMode="auto">
          <a:xfrm rot="5400000">
            <a:off x="4530474" y="-800840"/>
            <a:ext cx="8601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4145689"/>
            <a:ext cx="2034221" cy="748283"/>
          </a:xfrm>
          <a:prstGeom prst="rect">
            <a:avLst/>
          </a:prstGeom>
        </p:spPr>
      </p:pic>
    </p:spTree>
    <p:extLst>
      <p:ext uri="{BB962C8B-B14F-4D97-AF65-F5344CB8AC3E}">
        <p14:creationId xmlns:p14="http://schemas.microsoft.com/office/powerpoint/2010/main" val="9785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sp>
        <p:nvSpPr>
          <p:cNvPr id="6" name="Rectangle 13"/>
          <p:cNvSpPr>
            <a:spLocks noChangeArrowheads="1"/>
          </p:cNvSpPr>
          <p:nvPr userDrawn="1"/>
        </p:nvSpPr>
        <p:spPr bwMode="auto">
          <a:xfrm rot="5400000">
            <a:off x="4165454" y="164955"/>
            <a:ext cx="816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142238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1728" y="-1998772"/>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chemeClr val="bg1"/>
                </a:solidFill>
                <a:latin typeface="Arial"/>
                <a:cs typeface="Arial"/>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extLst>
      <p:ext uri="{BB962C8B-B14F-4D97-AF65-F5344CB8AC3E}">
        <p14:creationId xmlns:p14="http://schemas.microsoft.com/office/powerpoint/2010/main" val="1189579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9" name="Picture Placeholder 2"/>
          <p:cNvSpPr>
            <a:spLocks noGrp="1"/>
          </p:cNvSpPr>
          <p:nvPr>
            <p:ph type="pic" idx="1"/>
          </p:nvPr>
        </p:nvSpPr>
        <p:spPr>
          <a:xfrm>
            <a:off x="1" y="0"/>
            <a:ext cx="9144000" cy="4327447"/>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10" name="Rectangle 13"/>
          <p:cNvSpPr>
            <a:spLocks noChangeArrowheads="1"/>
          </p:cNvSpPr>
          <p:nvPr userDrawn="1"/>
        </p:nvSpPr>
        <p:spPr bwMode="auto">
          <a:xfrm rot="5400000">
            <a:off x="4165454" y="164955"/>
            <a:ext cx="816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2043674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46569" y="110465"/>
            <a:ext cx="8315201" cy="742950"/>
          </a:xfrm>
        </p:spPr>
        <p:txBody>
          <a:bodyPr anchor="ctr"/>
          <a:lstStyle>
            <a:lvl1pPr>
              <a:defRPr sz="2100" cap="small" baseline="0">
                <a:solidFill>
                  <a:schemeClr val="tx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46568" y="1018916"/>
            <a:ext cx="8315202"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766512" y="4914900"/>
            <a:ext cx="1995258" cy="228600"/>
          </a:xfrm>
          <a:ln/>
        </p:spPr>
        <p:txBody>
          <a:bodyPr/>
          <a:lstStyle>
            <a:lvl1pPr>
              <a:defRPr>
                <a:latin typeface="Arial" charset="0"/>
                <a:ea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446568" y="4914900"/>
            <a:ext cx="4927869" cy="228600"/>
          </a:xfrm>
          <a:ln/>
        </p:spPr>
        <p:txBody>
          <a:bodyPr/>
          <a:lstStyle>
            <a:lvl1pPr>
              <a:defRPr/>
            </a:lvl1pPr>
          </a:lstStyle>
          <a:p>
            <a:pPr>
              <a:defRPr/>
            </a:pPr>
            <a:endParaRPr lang="en-US"/>
          </a:p>
        </p:txBody>
      </p:sp>
    </p:spTree>
    <p:extLst>
      <p:ext uri="{BB962C8B-B14F-4D97-AF65-F5344CB8AC3E}">
        <p14:creationId xmlns:p14="http://schemas.microsoft.com/office/powerpoint/2010/main" val="1396549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57200" y="110465"/>
            <a:ext cx="8305800" cy="742950"/>
          </a:xfrm>
        </p:spPr>
        <p:txBody>
          <a:bodyPr anchor="ctr"/>
          <a:lstStyle>
            <a:lvl1pPr>
              <a:defRPr sz="2100" cap="small" baseline="0">
                <a:solidFill>
                  <a:schemeClr val="tx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018916"/>
            <a:ext cx="8305800"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137833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a:t>click to edit master title style</a:t>
            </a:r>
          </a:p>
        </p:txBody>
      </p:sp>
      <p:sp>
        <p:nvSpPr>
          <p:cNvPr id="3" name="Content Placeholder 2"/>
          <p:cNvSpPr>
            <a:spLocks noGrp="1"/>
          </p:cNvSpPr>
          <p:nvPr>
            <p:ph sz="half" idx="1"/>
          </p:nvPr>
        </p:nvSpPr>
        <p:spPr>
          <a:xfrm>
            <a:off x="457200" y="1018917"/>
            <a:ext cx="4081571"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18917"/>
            <a:ext cx="4114800"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1578159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452893" y="1013359"/>
            <a:ext cx="4125260" cy="3756354"/>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13358"/>
            <a:ext cx="4114287" cy="18292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01699"/>
            <a:ext cx="4114287" cy="1868014"/>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201232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452894" y="976441"/>
            <a:ext cx="4076033"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76441"/>
            <a:ext cx="4114287"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2894" y="2953383"/>
            <a:ext cx="4076033"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383"/>
            <a:ext cx="4114287"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Tree>
    <p:extLst>
      <p:ext uri="{BB962C8B-B14F-4D97-AF65-F5344CB8AC3E}">
        <p14:creationId xmlns:p14="http://schemas.microsoft.com/office/powerpoint/2010/main" val="1306543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4" y="1011533"/>
            <a:ext cx="8309593" cy="3758180"/>
          </a:xfrm>
        </p:spPr>
        <p:txBody>
          <a:bodyPr anchor="ctr"/>
          <a:lstStyle>
            <a:lvl1pPr algn="ctr">
              <a:defRPr/>
            </a:lvl1pPr>
          </a:lstStyle>
          <a:p>
            <a:pPr lvl="0"/>
            <a:r>
              <a:rPr lang="en-US" noProof="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10"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202128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Rectangle 13"/>
          <p:cNvSpPr>
            <a:spLocks noChangeArrowheads="1"/>
          </p:cNvSpPr>
          <p:nvPr userDrawn="1"/>
        </p:nvSpPr>
        <p:spPr bwMode="auto">
          <a:xfrm rot="5400000">
            <a:off x="2001728" y="-1998771"/>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4" name="Rectangle 4"/>
          <p:cNvSpPr>
            <a:spLocks noGrp="1" noChangeArrowheads="1"/>
          </p:cNvSpPr>
          <p:nvPr>
            <p:ph type="dt" sz="half" idx="10"/>
          </p:nvPr>
        </p:nvSpPr>
        <p:spPr>
          <a:xfrm>
            <a:off x="3768061" y="4309315"/>
            <a:ext cx="1610832" cy="2286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a:p>
        </p:txBody>
      </p:sp>
      <p:sp>
        <p:nvSpPr>
          <p:cNvPr id="15" name="Rectangle 3"/>
          <p:cNvSpPr>
            <a:spLocks noGrp="1" noChangeArrowheads="1"/>
          </p:cNvSpPr>
          <p:nvPr>
            <p:ph type="subTitle" idx="1"/>
          </p:nvPr>
        </p:nvSpPr>
        <p:spPr>
          <a:xfrm>
            <a:off x="946688" y="3346399"/>
            <a:ext cx="7239000" cy="81453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a:t>Click to edit Master subtitle style</a:t>
            </a:r>
          </a:p>
        </p:txBody>
      </p:sp>
      <p:sp>
        <p:nvSpPr>
          <p:cNvPr id="16" name="Rectangle 2"/>
          <p:cNvSpPr>
            <a:spLocks noGrp="1" noChangeArrowheads="1"/>
          </p:cNvSpPr>
          <p:nvPr>
            <p:ph type="ctrTitle" hasCustomPrompt="1"/>
          </p:nvPr>
        </p:nvSpPr>
        <p:spPr>
          <a:xfrm>
            <a:off x="946688" y="1732168"/>
            <a:ext cx="7239000" cy="1536405"/>
          </a:xfrm>
        </p:spPr>
        <p:txBody>
          <a:bodyPr anchor="ctr"/>
          <a:lstStyle>
            <a:lvl1pPr algn="ctr">
              <a:spcAft>
                <a:spcPts val="0"/>
              </a:spcAft>
              <a:defRPr b="1">
                <a:solidFill>
                  <a:schemeClr val="bg1"/>
                </a:solidFill>
                <a:latin typeface="Arial"/>
                <a:cs typeface="Arial"/>
              </a:defRPr>
            </a:lvl1pPr>
          </a:lstStyle>
          <a:p>
            <a:r>
              <a:rPr lang="en-US"/>
              <a:t>CLICK TO EDIT MASTER TITLE STYLE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494" y="491943"/>
            <a:ext cx="2035968" cy="748283"/>
          </a:xfrm>
          <a:prstGeom prst="rect">
            <a:avLst/>
          </a:prstGeom>
        </p:spPr>
      </p:pic>
    </p:spTree>
    <p:extLst>
      <p:ext uri="{BB962C8B-B14F-4D97-AF65-F5344CB8AC3E}">
        <p14:creationId xmlns:p14="http://schemas.microsoft.com/office/powerpoint/2010/main" val="131037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5" y="3600450"/>
            <a:ext cx="6685089" cy="425054"/>
          </a:xfrm>
        </p:spPr>
        <p:txBody>
          <a:bodyPr anchor="ctr"/>
          <a:lstStyle>
            <a:lvl1pPr algn="l">
              <a:defRPr sz="1500" b="1"/>
            </a:lvl1pPr>
          </a:lstStyle>
          <a:p>
            <a:r>
              <a:rPr lang="en-US"/>
              <a:t>Click to edit Master title style</a:t>
            </a:r>
          </a:p>
        </p:txBody>
      </p:sp>
      <p:sp>
        <p:nvSpPr>
          <p:cNvPr id="3" name="Picture Placeholder 2"/>
          <p:cNvSpPr>
            <a:spLocks noGrp="1"/>
          </p:cNvSpPr>
          <p:nvPr>
            <p:ph type="pic" idx="1"/>
          </p:nvPr>
        </p:nvSpPr>
        <p:spPr>
          <a:xfrm>
            <a:off x="1210996" y="459581"/>
            <a:ext cx="6685089" cy="30861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210995" y="4025503"/>
            <a:ext cx="6685089"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196975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5" name="Rectangle 13"/>
          <p:cNvSpPr>
            <a:spLocks noChangeArrowheads="1"/>
          </p:cNvSpPr>
          <p:nvPr userDrawn="1"/>
        </p:nvSpPr>
        <p:spPr bwMode="auto">
          <a:xfrm rot="5400000">
            <a:off x="4165453" y="164953"/>
            <a:ext cx="816051"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sp>
        <p:nvSpPr>
          <p:cNvPr id="6" name="Rectangle 13"/>
          <p:cNvSpPr>
            <a:spLocks noChangeArrowheads="1"/>
          </p:cNvSpPr>
          <p:nvPr userDrawn="1"/>
        </p:nvSpPr>
        <p:spPr bwMode="auto">
          <a:xfrm rot="5400000">
            <a:off x="4165454" y="164955"/>
            <a:ext cx="816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159217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1728" y="-1998772"/>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chemeClr val="bg1"/>
                </a:solidFill>
                <a:latin typeface="Arial"/>
                <a:cs typeface="Arial"/>
              </a:defRPr>
            </a:lvl1p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extLst>
      <p:ext uri="{BB962C8B-B14F-4D97-AF65-F5344CB8AC3E}">
        <p14:creationId xmlns:p14="http://schemas.microsoft.com/office/powerpoint/2010/main" val="1197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1728" y="-1998772"/>
            <a:ext cx="5143500"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1500"/>
          </a:p>
        </p:txBody>
      </p:sp>
      <p:sp>
        <p:nvSpPr>
          <p:cNvPr id="9"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58891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5" name="Rectangle 13"/>
          <p:cNvSpPr>
            <a:spLocks noChangeArrowheads="1"/>
          </p:cNvSpPr>
          <p:nvPr userDrawn="1"/>
        </p:nvSpPr>
        <p:spPr bwMode="auto">
          <a:xfrm rot="5400000">
            <a:off x="4165453" y="164953"/>
            <a:ext cx="816051"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6" name="Picture Placeholder 2"/>
          <p:cNvSpPr>
            <a:spLocks noGrp="1"/>
          </p:cNvSpPr>
          <p:nvPr>
            <p:ph type="pic" idx="1"/>
          </p:nvPr>
        </p:nvSpPr>
        <p:spPr>
          <a:xfrm>
            <a:off x="1" y="0"/>
            <a:ext cx="9144000" cy="4327447"/>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extLst>
      <p:ext uri="{BB962C8B-B14F-4D97-AF65-F5344CB8AC3E}">
        <p14:creationId xmlns:p14="http://schemas.microsoft.com/office/powerpoint/2010/main" val="157744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46569" y="110465"/>
            <a:ext cx="8315201" cy="742950"/>
          </a:xfrm>
        </p:spPr>
        <p:txBody>
          <a:bodyPr anchor="ctr"/>
          <a:lstStyle>
            <a:lvl1pPr>
              <a:defRPr sz="2100" cap="small" baseline="0">
                <a:solidFill>
                  <a:schemeClr val="bg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46568" y="1018916"/>
            <a:ext cx="8315202"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766512" y="4914900"/>
            <a:ext cx="1995258" cy="228600"/>
          </a:xfrm>
          <a:ln/>
        </p:spPr>
        <p:txBody>
          <a:bodyPr/>
          <a:lstStyle>
            <a:lvl1pPr>
              <a:defRPr>
                <a:latin typeface="Arial" charset="0"/>
                <a:ea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446568" y="4914900"/>
            <a:ext cx="4927869" cy="228600"/>
          </a:xfrm>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rot="5400000">
            <a:off x="4373454" y="372952"/>
            <a:ext cx="400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1" name="Rectangle 13"/>
          <p:cNvSpPr>
            <a:spLocks noChangeArrowheads="1"/>
          </p:cNvSpPr>
          <p:nvPr userDrawn="1"/>
        </p:nvSpPr>
        <p:spPr bwMode="auto">
          <a:xfrm rot="5400000">
            <a:off x="4146772" y="-4143816"/>
            <a:ext cx="853413"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4098" name="Rectangle 2"/>
          <p:cNvSpPr>
            <a:spLocks noGrp="1" noChangeArrowheads="1"/>
          </p:cNvSpPr>
          <p:nvPr>
            <p:ph type="title"/>
          </p:nvPr>
        </p:nvSpPr>
        <p:spPr bwMode="auto">
          <a:xfrm>
            <a:off x="457200" y="110463"/>
            <a:ext cx="83058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026301"/>
            <a:ext cx="8305800" cy="3717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848222" y="4914900"/>
            <a:ext cx="291354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600" b="1" i="0" u="none" kern="1500" cap="all" spc="1125">
                <a:solidFill>
                  <a:srgbClr val="003264"/>
                </a:solidFill>
                <a:latin typeface="Arial" charset="0"/>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52380" y="49149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600" b="1" i="0" u="none" kern="1500" cap="all" spc="1125">
                <a:solidFill>
                  <a:srgbClr val="003264"/>
                </a:solidFill>
                <a:latin typeface="Arial" charset="0"/>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3655447" y="49149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675" b="1" i="0" u="none" cap="all">
                <a:solidFill>
                  <a:srgbClr val="003264"/>
                </a:solidFill>
                <a:latin typeface="Rial"/>
                <a:cs typeface="Rial"/>
              </a:defRPr>
            </a:lvl1pPr>
          </a:lstStyle>
          <a:p>
            <a:pPr>
              <a:defRPr/>
            </a:pPr>
            <a:fld id="{1BD493C5-18C0-4657-ABB8-57661F65AEBB}" type="slidenum">
              <a:rPr lang="en-US" smtClean="0"/>
              <a:pPr>
                <a:defRPr/>
              </a:pPr>
              <a:t>‹#›</a:t>
            </a:fld>
            <a:endParaRPr lang="en-US"/>
          </a:p>
        </p:txBody>
      </p:sp>
      <p:cxnSp>
        <p:nvCxnSpPr>
          <p:cNvPr id="4106" name="Straight Connector 11"/>
          <p:cNvCxnSpPr>
            <a:cxnSpLocks noChangeShapeType="1"/>
          </p:cNvCxnSpPr>
          <p:nvPr/>
        </p:nvCxnSpPr>
        <p:spPr bwMode="auto">
          <a:xfrm>
            <a:off x="1074058" y="853413"/>
            <a:ext cx="7765143" cy="119328"/>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80637" y="542727"/>
            <a:ext cx="58341" cy="1587"/>
          </a:xfrm>
          <a:prstGeom prst="line">
            <a:avLst/>
          </a:prstGeom>
          <a:noFill/>
          <a:ln w="9525" algn="ctr">
            <a:noFill/>
            <a:round/>
            <a:headEnd/>
            <a:tailEnd/>
          </a:ln>
        </p:spPr>
      </p:cxnSp>
    </p:spTree>
  </p:cSld>
  <p:clrMap bg1="lt1" tx1="dk1" bg2="lt2" tx2="dk2" accent1="accent1" accent2="accent2" accent3="accent3" accent4="accent4" accent5="accent5" accent6="accent6" hlink="hlink" folHlink="folHlink"/>
  <p:sldLayoutIdLst>
    <p:sldLayoutId id="2147483800" r:id="rId1"/>
    <p:sldLayoutId id="2147483768" r:id="rId2"/>
    <p:sldLayoutId id="2147483796" r:id="rId3"/>
    <p:sldLayoutId id="2147483745" r:id="rId4"/>
    <p:sldLayoutId id="2147483774" r:id="rId5"/>
    <p:sldLayoutId id="2147483771" r:id="rId6"/>
    <p:sldLayoutId id="2147483798" r:id="rId7"/>
    <p:sldLayoutId id="2147483770" r:id="rId8"/>
    <p:sldLayoutId id="2147483740" r:id="rId9"/>
    <p:sldLayoutId id="2147483763" r:id="rId10"/>
    <p:sldLayoutId id="2147483742" r:id="rId11"/>
    <p:sldLayoutId id="2147483752" r:id="rId12"/>
    <p:sldLayoutId id="2147483750" r:id="rId13"/>
    <p:sldLayoutId id="2147483751" r:id="rId14"/>
    <p:sldLayoutId id="2147483747" r:id="rId15"/>
    <p:sldLayoutId id="2147483803" r:id="rId16"/>
  </p:sldLayoutIdLst>
  <p:hf sldNum="0" hdr="0" ftr="0" dt="0"/>
  <p:txStyles>
    <p:titleStyle>
      <a:lvl1pPr algn="ctr" rtl="0" eaLnBrk="1" fontAlgn="base" hangingPunct="1">
        <a:spcBef>
          <a:spcPct val="0"/>
        </a:spcBef>
        <a:spcAft>
          <a:spcPct val="0"/>
        </a:spcAft>
        <a:defRPr sz="2100" b="1" cap="all">
          <a:solidFill>
            <a:schemeClr val="bg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p:titleStyle>
    <p:bodyStyle>
      <a:lvl1pPr marL="257175" indent="-257175" algn="l" rtl="0" eaLnBrk="1" fontAlgn="base" hangingPunct="1">
        <a:spcBef>
          <a:spcPct val="20000"/>
        </a:spcBef>
        <a:spcAft>
          <a:spcPct val="0"/>
        </a:spcAft>
        <a:buClr>
          <a:srgbClr val="003264"/>
        </a:buClr>
        <a:buChar char="•"/>
        <a:defRPr sz="1575">
          <a:solidFill>
            <a:srgbClr val="003264"/>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003264"/>
          </a:solidFill>
          <a:latin typeface="Arial"/>
          <a:cs typeface="Arial"/>
        </a:defRPr>
      </a:lvl2pPr>
      <a:lvl3pPr marL="857250" indent="-171450" algn="l" rtl="0" eaLnBrk="1" fontAlgn="base" hangingPunct="1">
        <a:spcBef>
          <a:spcPct val="20000"/>
        </a:spcBef>
        <a:spcAft>
          <a:spcPct val="0"/>
        </a:spcAft>
        <a:buChar char="•"/>
        <a:defRPr sz="1350" i="0">
          <a:solidFill>
            <a:srgbClr val="003264"/>
          </a:solidFill>
          <a:latin typeface="Arial"/>
          <a:cs typeface="Arial"/>
        </a:defRPr>
      </a:lvl3pPr>
      <a:lvl4pPr marL="1200150" indent="-171450" algn="l" rtl="0" eaLnBrk="1" fontAlgn="base" hangingPunct="1">
        <a:spcBef>
          <a:spcPct val="20000"/>
        </a:spcBef>
        <a:spcAft>
          <a:spcPct val="0"/>
        </a:spcAft>
        <a:buChar char="–"/>
        <a:defRPr sz="1200">
          <a:solidFill>
            <a:srgbClr val="003264"/>
          </a:solidFill>
          <a:latin typeface="Arial"/>
          <a:cs typeface="Arial"/>
        </a:defRPr>
      </a:lvl4pPr>
      <a:lvl5pPr marL="1543050" indent="-171450" algn="l" rtl="0" eaLnBrk="1" fontAlgn="base" hangingPunct="1">
        <a:spcBef>
          <a:spcPct val="20000"/>
        </a:spcBef>
        <a:spcAft>
          <a:spcPct val="0"/>
        </a:spcAft>
        <a:buChar char="»"/>
        <a:defRPr sz="1050">
          <a:solidFill>
            <a:srgbClr val="003264"/>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4370497" y="372953"/>
            <a:ext cx="40005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1" name="Rectangle 13"/>
          <p:cNvSpPr>
            <a:spLocks noChangeArrowheads="1"/>
          </p:cNvSpPr>
          <p:nvPr userDrawn="1"/>
        </p:nvSpPr>
        <p:spPr bwMode="auto">
          <a:xfrm rot="5400000">
            <a:off x="4146772" y="-4143816"/>
            <a:ext cx="853413"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1500"/>
          </a:p>
        </p:txBody>
      </p:sp>
      <p:sp>
        <p:nvSpPr>
          <p:cNvPr id="4098" name="Rectangle 2"/>
          <p:cNvSpPr>
            <a:spLocks noGrp="1" noChangeArrowheads="1"/>
          </p:cNvSpPr>
          <p:nvPr>
            <p:ph type="title"/>
          </p:nvPr>
        </p:nvSpPr>
        <p:spPr bwMode="auto">
          <a:xfrm>
            <a:off x="457200" y="110463"/>
            <a:ext cx="83058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026301"/>
            <a:ext cx="8305800" cy="3717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848222" y="4914900"/>
            <a:ext cx="291354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600" b="1" i="0" u="none" kern="1500" cap="all" spc="1125">
                <a:solidFill>
                  <a:schemeClr val="bg1"/>
                </a:solidFill>
                <a:latin typeface="Rial"/>
                <a:cs typeface="Rial"/>
              </a:defRPr>
            </a:lvl1pPr>
          </a:lstStyle>
          <a:p>
            <a:pPr>
              <a:defRPr/>
            </a:pPr>
            <a:endParaRPr lang="en-US"/>
          </a:p>
        </p:txBody>
      </p:sp>
      <p:sp>
        <p:nvSpPr>
          <p:cNvPr id="1029" name="Rectangle 5"/>
          <p:cNvSpPr>
            <a:spLocks noGrp="1" noChangeArrowheads="1"/>
          </p:cNvSpPr>
          <p:nvPr>
            <p:ph type="ftr" sz="quarter" idx="3"/>
          </p:nvPr>
        </p:nvSpPr>
        <p:spPr bwMode="auto">
          <a:xfrm>
            <a:off x="452380" y="49149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600" b="1" i="0" u="none" kern="1500" cap="all" spc="1125">
                <a:solidFill>
                  <a:schemeClr val="bg1"/>
                </a:solidFill>
                <a:latin typeface="Arial" charset="0"/>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3655447" y="49149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675" b="1" i="0" u="none" cap="all">
                <a:solidFill>
                  <a:schemeClr val="bg1"/>
                </a:solidFill>
                <a:latin typeface="Rial"/>
                <a:cs typeface="Rial"/>
              </a:defRPr>
            </a:lvl1pPr>
          </a:lstStyle>
          <a:p>
            <a:pPr>
              <a:defRPr/>
            </a:pPr>
            <a:fld id="{1BD493C5-18C0-4657-ABB8-57661F65AEBB}" type="slidenum">
              <a:rPr lang="en-US" smtClean="0"/>
              <a:pPr>
                <a:defRPr/>
              </a:pPr>
              <a:t>‹#›</a:t>
            </a:fld>
            <a:endParaRPr lang="en-US"/>
          </a:p>
        </p:txBody>
      </p:sp>
      <p:cxnSp>
        <p:nvCxnSpPr>
          <p:cNvPr id="4106" name="Straight Connector 11"/>
          <p:cNvCxnSpPr>
            <a:cxnSpLocks noChangeShapeType="1"/>
          </p:cNvCxnSpPr>
          <p:nvPr/>
        </p:nvCxnSpPr>
        <p:spPr bwMode="auto">
          <a:xfrm>
            <a:off x="1074058" y="853413"/>
            <a:ext cx="7765143" cy="119328"/>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80637" y="542727"/>
            <a:ext cx="58341" cy="1587"/>
          </a:xfrm>
          <a:prstGeom prst="line">
            <a:avLst/>
          </a:prstGeom>
          <a:noFill/>
          <a:ln w="9525" algn="ctr">
            <a:noFill/>
            <a:round/>
            <a:headEnd/>
            <a:tailEnd/>
          </a:ln>
        </p:spPr>
      </p:cxnSp>
    </p:spTree>
    <p:extLst>
      <p:ext uri="{BB962C8B-B14F-4D97-AF65-F5344CB8AC3E}">
        <p14:creationId xmlns:p14="http://schemas.microsoft.com/office/powerpoint/2010/main" val="255735896"/>
      </p:ext>
    </p:extLst>
  </p:cSld>
  <p:clrMap bg1="lt1" tx1="dk1" bg2="lt2" tx2="dk2" accent1="accent1" accent2="accent2" accent3="accent3" accent4="accent4" accent5="accent5" accent6="accent6" hlink="hlink" folHlink="folHlink"/>
  <p:sldLayoutIdLst>
    <p:sldLayoutId id="2147483780" r:id="rId1"/>
    <p:sldLayoutId id="2147483779" r:id="rId2"/>
    <p:sldLayoutId id="2147483782" r:id="rId3"/>
    <p:sldLayoutId id="2147483797" r:id="rId4"/>
    <p:sldLayoutId id="2147483784" r:id="rId5"/>
    <p:sldLayoutId id="2147483785" r:id="rId6"/>
    <p:sldLayoutId id="2147483799" r:id="rId7"/>
    <p:sldLayoutId id="2147483789" r:id="rId8"/>
    <p:sldLayoutId id="2147483790" r:id="rId9"/>
    <p:sldLayoutId id="2147483791" r:id="rId10"/>
    <p:sldLayoutId id="2147483792" r:id="rId11"/>
    <p:sldLayoutId id="2147483793" r:id="rId12"/>
    <p:sldLayoutId id="2147483794" r:id="rId13"/>
    <p:sldLayoutId id="2147483795" r:id="rId14"/>
  </p:sldLayoutIdLst>
  <p:hf sldNum="0" hdr="0" ftr="0" dt="0"/>
  <p:txStyles>
    <p:titleStyle>
      <a:lvl1pPr algn="ctr" rtl="0" eaLnBrk="1" fontAlgn="base" hangingPunct="1">
        <a:spcBef>
          <a:spcPct val="0"/>
        </a:spcBef>
        <a:spcAft>
          <a:spcPct val="0"/>
        </a:spcAft>
        <a:defRPr sz="2100" b="1" cap="all">
          <a:solidFill>
            <a:schemeClr val="tx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p:titleStyle>
    <p:bodyStyle>
      <a:lvl1pPr marL="257175" indent="-257175" algn="l" rtl="0" eaLnBrk="1" fontAlgn="base" hangingPunct="1">
        <a:spcBef>
          <a:spcPct val="20000"/>
        </a:spcBef>
        <a:spcAft>
          <a:spcPct val="0"/>
        </a:spcAft>
        <a:buClr>
          <a:srgbClr val="003264"/>
        </a:buClr>
        <a:buChar char="•"/>
        <a:defRPr sz="1575">
          <a:solidFill>
            <a:srgbClr val="003264"/>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003264"/>
          </a:solidFill>
          <a:latin typeface="Arial"/>
          <a:cs typeface="Arial"/>
        </a:defRPr>
      </a:lvl2pPr>
      <a:lvl3pPr marL="857250" indent="-171450" algn="l" rtl="0" eaLnBrk="1" fontAlgn="base" hangingPunct="1">
        <a:spcBef>
          <a:spcPct val="20000"/>
        </a:spcBef>
        <a:spcAft>
          <a:spcPct val="0"/>
        </a:spcAft>
        <a:buChar char="•"/>
        <a:defRPr sz="1350" i="0">
          <a:solidFill>
            <a:srgbClr val="003264"/>
          </a:solidFill>
          <a:latin typeface="Arial"/>
          <a:cs typeface="Arial"/>
        </a:defRPr>
      </a:lvl3pPr>
      <a:lvl4pPr marL="1200150" indent="-171450" algn="l" rtl="0" eaLnBrk="1" fontAlgn="base" hangingPunct="1">
        <a:spcBef>
          <a:spcPct val="20000"/>
        </a:spcBef>
        <a:spcAft>
          <a:spcPct val="0"/>
        </a:spcAft>
        <a:buChar char="–"/>
        <a:defRPr sz="1200">
          <a:solidFill>
            <a:srgbClr val="003264"/>
          </a:solidFill>
          <a:latin typeface="Arial"/>
          <a:cs typeface="Arial"/>
        </a:defRPr>
      </a:lvl4pPr>
      <a:lvl5pPr marL="1543050" indent="-171450" algn="l" rtl="0" eaLnBrk="1" fontAlgn="base" hangingPunct="1">
        <a:spcBef>
          <a:spcPct val="20000"/>
        </a:spcBef>
        <a:spcAft>
          <a:spcPct val="0"/>
        </a:spcAft>
        <a:buChar char="»"/>
        <a:defRPr sz="1050">
          <a:solidFill>
            <a:srgbClr val="003264"/>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3.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grabcad.com/library/francis-turbine-13" TargetMode="External"/><Relationship Id="rId2" Type="http://schemas.openxmlformats.org/officeDocument/2006/relationships/hyperlink" Target="https://web.mit.edu/16.unified/www/FALL/thermodynamics/notes/node91.html" TargetMode="External"/><Relationship Id="rId1" Type="http://schemas.openxmlformats.org/officeDocument/2006/relationships/slideLayout" Target="../slideLayouts/slideLayout9.xml"/><Relationship Id="rId6" Type="http://schemas.openxmlformats.org/officeDocument/2006/relationships/hyperlink" Target="https://openei.org/wiki/Hydropower/Prizes_and_Competitions/Hydropower_Collegiate_Competition_(HCC" TargetMode="External"/><Relationship Id="rId5" Type="http://schemas.openxmlformats.org/officeDocument/2006/relationships/hyperlink" Target="https://www.nrel.gov/gis/psh-supply-curves.html" TargetMode="External"/><Relationship Id="rId4" Type="http://schemas.openxmlformats.org/officeDocument/2006/relationships/hyperlink" Target="http://www.nrel.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11" Type="http://schemas.openxmlformats.org/officeDocument/2006/relationships/image" Target="../media/image8.png"/><Relationship Id="rId5" Type="http://schemas.openxmlformats.org/officeDocument/2006/relationships/diagramLayout" Target="../diagrams/layout1.xml"/><Relationship Id="rId10" Type="http://schemas.openxmlformats.org/officeDocument/2006/relationships/image" Target="../media/image7.svg"/><Relationship Id="rId4" Type="http://schemas.openxmlformats.org/officeDocument/2006/relationships/diagramData" Target="../diagrams/data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9ED96B-9CE6-4F3F-B1B2-A3B9458B04D4}"/>
              </a:ext>
            </a:extLst>
          </p:cNvPr>
          <p:cNvSpPr>
            <a:spLocks noGrp="1"/>
          </p:cNvSpPr>
          <p:nvPr>
            <p:ph type="subTitle" idx="1"/>
          </p:nvPr>
        </p:nvSpPr>
        <p:spPr>
          <a:xfrm>
            <a:off x="951372" y="2800170"/>
            <a:ext cx="7239000" cy="1223522"/>
          </a:xfrm>
        </p:spPr>
        <p:txBody>
          <a:bodyPr/>
          <a:lstStyle/>
          <a:p>
            <a:r>
              <a:rPr lang="en-US" sz="1800">
                <a:latin typeface="Arial"/>
                <a:cs typeface="Arial"/>
              </a:rPr>
              <a:t>October 8</a:t>
            </a:r>
            <a:r>
              <a:rPr lang="en-US" sz="1800" baseline="30000">
                <a:latin typeface="Arial"/>
                <a:cs typeface="Arial"/>
              </a:rPr>
              <a:t>th</a:t>
            </a:r>
            <a:r>
              <a:rPr lang="en-US" sz="1800">
                <a:latin typeface="Arial"/>
                <a:cs typeface="Arial"/>
              </a:rPr>
              <a:t>, 2024</a:t>
            </a:r>
          </a:p>
          <a:p>
            <a:endParaRPr lang="en-US" sz="1800"/>
          </a:p>
          <a:p>
            <a:r>
              <a:rPr lang="en-US" sz="1800">
                <a:latin typeface="Arial"/>
                <a:cs typeface="Arial"/>
              </a:rPr>
              <a:t>Jennifer Edgar</a:t>
            </a:r>
            <a:endParaRPr lang="en-US"/>
          </a:p>
          <a:p>
            <a:r>
              <a:rPr lang="en-US" sz="1800">
                <a:latin typeface="Arial"/>
                <a:cs typeface="Arial"/>
              </a:rPr>
              <a:t>Noah Dilworth</a:t>
            </a:r>
            <a:endParaRPr lang="en-US" sz="1800"/>
          </a:p>
          <a:p>
            <a:r>
              <a:rPr lang="en-US" sz="1800">
                <a:latin typeface="Arial"/>
                <a:cs typeface="Arial"/>
              </a:rPr>
              <a:t>Benjamin </a:t>
            </a:r>
            <a:r>
              <a:rPr lang="en-US" sz="1800" err="1">
                <a:latin typeface="Arial"/>
                <a:cs typeface="Arial"/>
              </a:rPr>
              <a:t>Tushingham</a:t>
            </a:r>
            <a:endParaRPr lang="en-US" sz="1800">
              <a:latin typeface="Arial"/>
              <a:cs typeface="Arial"/>
            </a:endParaRPr>
          </a:p>
          <a:p>
            <a:r>
              <a:rPr lang="en-US" sz="1800">
                <a:latin typeface="Arial"/>
                <a:cs typeface="Arial"/>
              </a:rPr>
              <a:t>Robert Quinn </a:t>
            </a:r>
            <a:r>
              <a:rPr lang="en-US" sz="1800" err="1">
                <a:latin typeface="Arial"/>
                <a:cs typeface="Arial"/>
              </a:rPr>
              <a:t>Ginieczki</a:t>
            </a:r>
            <a:endParaRPr lang="en-US" sz="1800" err="1"/>
          </a:p>
        </p:txBody>
      </p:sp>
      <p:sp>
        <p:nvSpPr>
          <p:cNvPr id="3" name="Title 2">
            <a:extLst>
              <a:ext uri="{FF2B5EF4-FFF2-40B4-BE49-F238E27FC236}">
                <a16:creationId xmlns:a16="http://schemas.microsoft.com/office/drawing/2014/main" id="{359DBDAB-C494-4B47-9CAC-5E1C42F9263F}"/>
              </a:ext>
            </a:extLst>
          </p:cNvPr>
          <p:cNvSpPr>
            <a:spLocks noGrp="1"/>
          </p:cNvSpPr>
          <p:nvPr>
            <p:ph type="ctrTitle"/>
          </p:nvPr>
        </p:nvSpPr>
        <p:spPr>
          <a:xfrm>
            <a:off x="951372" y="1287566"/>
            <a:ext cx="7239000" cy="1578186"/>
          </a:xfrm>
        </p:spPr>
        <p:txBody>
          <a:bodyPr/>
          <a:lstStyle/>
          <a:p>
            <a:r>
              <a:rPr lang="en-US" sz="3200"/>
              <a:t>Presentation 2 – Hydropower Collegiate Competition</a:t>
            </a:r>
            <a:endParaRPr lang="en-US" sz="1800"/>
          </a:p>
        </p:txBody>
      </p:sp>
    </p:spTree>
    <p:extLst>
      <p:ext uri="{BB962C8B-B14F-4D97-AF65-F5344CB8AC3E}">
        <p14:creationId xmlns:p14="http://schemas.microsoft.com/office/powerpoint/2010/main" val="158653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43CB-37D2-47B8-A707-40C523EE9CA9}"/>
              </a:ext>
            </a:extLst>
          </p:cNvPr>
          <p:cNvSpPr>
            <a:spLocks noGrp="1"/>
          </p:cNvSpPr>
          <p:nvPr>
            <p:ph type="title"/>
          </p:nvPr>
        </p:nvSpPr>
        <p:spPr/>
        <p:txBody>
          <a:bodyPr/>
          <a:lstStyle/>
          <a:p>
            <a:r>
              <a:rPr lang="en-US" sz="2800"/>
              <a:t>ArcGIS Pro – Continued</a:t>
            </a:r>
          </a:p>
        </p:txBody>
      </p:sp>
      <p:sp>
        <p:nvSpPr>
          <p:cNvPr id="4" name="Content Placeholder 2">
            <a:extLst>
              <a:ext uri="{FF2B5EF4-FFF2-40B4-BE49-F238E27FC236}">
                <a16:creationId xmlns:a16="http://schemas.microsoft.com/office/drawing/2014/main" id="{EF1BA024-2319-3A80-BFD9-92277D6C0BAC}"/>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sp>
        <p:nvSpPr>
          <p:cNvPr id="27" name="Content Placeholder 2">
            <a:extLst>
              <a:ext uri="{FF2B5EF4-FFF2-40B4-BE49-F238E27FC236}">
                <a16:creationId xmlns:a16="http://schemas.microsoft.com/office/drawing/2014/main" id="{492B6021-8350-7921-8CFC-DD7C16C51FA9}"/>
              </a:ext>
            </a:extLst>
          </p:cNvPr>
          <p:cNvSpPr txBox="1">
            <a:spLocks/>
          </p:cNvSpPr>
          <p:nvPr/>
        </p:nvSpPr>
        <p:spPr bwMode="auto">
          <a:xfrm>
            <a:off x="7223664"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Ben </a:t>
            </a:r>
            <a:r>
              <a:rPr lang="en-US" sz="1400" kern="0" err="1">
                <a:solidFill>
                  <a:schemeClr val="tx2"/>
                </a:solidFill>
              </a:rPr>
              <a:t>Tushingham</a:t>
            </a:r>
            <a:endParaRPr lang="en-US" sz="1800" b="0" kern="0" err="1">
              <a:solidFill>
                <a:schemeClr val="tx2"/>
              </a:solidFill>
            </a:endParaRPr>
          </a:p>
        </p:txBody>
      </p:sp>
      <p:pic>
        <p:nvPicPr>
          <p:cNvPr id="3" name="Picture 2" descr="A screenshot of a map&#10;&#10;Description automatically generated">
            <a:extLst>
              <a:ext uri="{FF2B5EF4-FFF2-40B4-BE49-F238E27FC236}">
                <a16:creationId xmlns:a16="http://schemas.microsoft.com/office/drawing/2014/main" id="{74475194-C6EF-5A33-40D7-CA083039899E}"/>
              </a:ext>
            </a:extLst>
          </p:cNvPr>
          <p:cNvPicPr>
            <a:picLocks noChangeAspect="1"/>
          </p:cNvPicPr>
          <p:nvPr/>
        </p:nvPicPr>
        <p:blipFill>
          <a:blip r:embed="rId2"/>
          <a:stretch>
            <a:fillRect/>
          </a:stretch>
        </p:blipFill>
        <p:spPr>
          <a:xfrm>
            <a:off x="1759444" y="853806"/>
            <a:ext cx="5473630" cy="3614911"/>
          </a:xfrm>
          <a:prstGeom prst="rect">
            <a:avLst/>
          </a:prstGeom>
        </p:spPr>
      </p:pic>
      <p:sp>
        <p:nvSpPr>
          <p:cNvPr id="6" name="TextBox 5">
            <a:extLst>
              <a:ext uri="{FF2B5EF4-FFF2-40B4-BE49-F238E27FC236}">
                <a16:creationId xmlns:a16="http://schemas.microsoft.com/office/drawing/2014/main" id="{1EC63A11-BBB0-4376-BAE9-70EB45266E5F}"/>
              </a:ext>
            </a:extLst>
          </p:cNvPr>
          <p:cNvSpPr txBox="1"/>
          <p:nvPr/>
        </p:nvSpPr>
        <p:spPr>
          <a:xfrm>
            <a:off x="2401332" y="4469260"/>
            <a:ext cx="418097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latin typeface="Calibri"/>
                <a:ea typeface="Calibri"/>
                <a:cs typeface="Calibri"/>
              </a:rPr>
              <a:t>Figure 7: 3 Top Sites Based off Reservoir Size</a:t>
            </a:r>
            <a:endParaRPr lang="en-US"/>
          </a:p>
        </p:txBody>
      </p:sp>
    </p:spTree>
    <p:extLst>
      <p:ext uri="{BB962C8B-B14F-4D97-AF65-F5344CB8AC3E}">
        <p14:creationId xmlns:p14="http://schemas.microsoft.com/office/powerpoint/2010/main" val="2970826733"/>
      </p:ext>
    </p:extLst>
  </p:cSld>
  <p:clrMapOvr>
    <a:masterClrMapping/>
  </p:clrMapOvr>
  <mc:AlternateContent xmlns:mc="http://schemas.openxmlformats.org/markup-compatibility/2006" xmlns:p14="http://schemas.microsoft.com/office/powerpoint/2010/main">
    <mc:Choice Requires="p14">
      <p:transition spd="slow" p14:dur="2000" advTm="84781"/>
    </mc:Choice>
    <mc:Fallback xmlns="">
      <p:transition spd="slow" advTm="847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582B-D3C2-4FC1-AE38-9408FFE6E7C8}"/>
              </a:ext>
            </a:extLst>
          </p:cNvPr>
          <p:cNvSpPr>
            <a:spLocks noGrp="1"/>
          </p:cNvSpPr>
          <p:nvPr>
            <p:ph type="title"/>
          </p:nvPr>
        </p:nvSpPr>
        <p:spPr/>
        <p:txBody>
          <a:bodyPr/>
          <a:lstStyle/>
          <a:p>
            <a:r>
              <a:rPr lang="en-US" sz="2800"/>
              <a:t>Calculations – Potential Energy Generation</a:t>
            </a:r>
          </a:p>
        </p:txBody>
      </p:sp>
      <p:sp>
        <p:nvSpPr>
          <p:cNvPr id="3" name="Content Placeholder 2">
            <a:extLst>
              <a:ext uri="{FF2B5EF4-FFF2-40B4-BE49-F238E27FC236}">
                <a16:creationId xmlns:a16="http://schemas.microsoft.com/office/drawing/2014/main" id="{39E347B7-E316-4D7D-B3B0-D6BFB4AFD2E9}"/>
              </a:ext>
            </a:extLst>
          </p:cNvPr>
          <p:cNvSpPr>
            <a:spLocks noGrp="1"/>
          </p:cNvSpPr>
          <p:nvPr>
            <p:ph idx="1"/>
          </p:nvPr>
        </p:nvSpPr>
        <p:spPr>
          <a:xfrm>
            <a:off x="446568" y="1018916"/>
            <a:ext cx="8652907" cy="3620910"/>
          </a:xfrm>
        </p:spPr>
        <p:txBody>
          <a:bodyPr/>
          <a:lstStyle/>
          <a:p>
            <a:r>
              <a:rPr lang="en-US" sz="1200"/>
              <a:t>Energy Storage(MWH)</a:t>
            </a:r>
            <a:endParaRPr lang="en-US" sz="1200" err="1"/>
          </a:p>
          <a:p>
            <a:pPr lvl="2"/>
            <a:endParaRPr lang="en-US" sz="1200"/>
          </a:p>
          <a:p>
            <a:endParaRPr lang="en-US" sz="1200"/>
          </a:p>
          <a:p>
            <a:endParaRPr lang="en-US" sz="1200"/>
          </a:p>
          <a:p>
            <a:endParaRPr lang="en-US" sz="1200"/>
          </a:p>
          <a:p>
            <a:r>
              <a:rPr lang="en-US" sz="1200"/>
              <a:t>Energy Capacity (MW)</a:t>
            </a:r>
            <a:endParaRPr lang="en-US" sz="1200" err="1">
              <a:latin typeface="Arial" panose="020B0604020202020204" pitchFamily="34" charset="0"/>
              <a:cs typeface="Arial" panose="020B0604020202020204" pitchFamily="34" charset="0"/>
            </a:endParaRPr>
          </a:p>
          <a:p>
            <a:endParaRPr lang="en-US" sz="1200"/>
          </a:p>
          <a:p>
            <a:endParaRPr lang="en-US" sz="1200"/>
          </a:p>
          <a:p>
            <a:endParaRPr lang="en-US" sz="1200"/>
          </a:p>
          <a:p>
            <a:endParaRPr lang="en-US" sz="1200"/>
          </a:p>
          <a:p>
            <a:pPr marL="0" indent="0">
              <a:buNone/>
            </a:pPr>
            <a:r>
              <a:rPr lang="en-US" sz="1200"/>
              <a:t>From Smallest Reservoir setup</a:t>
            </a:r>
          </a:p>
          <a:p>
            <a:pPr marL="0" indent="0">
              <a:buNone/>
            </a:pPr>
            <a:r>
              <a:rPr lang="en-US" sz="1200" err="1"/>
              <a:t>Vw</a:t>
            </a:r>
            <a:r>
              <a:rPr lang="en-US" sz="1200"/>
              <a:t>= 7.25 GL         h = 580m</a:t>
            </a:r>
          </a:p>
          <a:p>
            <a:endParaRPr lang="en-US" sz="1200"/>
          </a:p>
          <a:p>
            <a:r>
              <a:rPr lang="en-US" sz="1200"/>
              <a:t>Es = 8702 MWH</a:t>
            </a:r>
          </a:p>
          <a:p>
            <a:r>
              <a:rPr lang="en-US" sz="1200" err="1"/>
              <a:t>Eg</a:t>
            </a:r>
            <a:r>
              <a:rPr lang="en-US" sz="1200"/>
              <a:t> = 362 MW</a:t>
            </a:r>
          </a:p>
        </p:txBody>
      </p:sp>
      <p:sp>
        <p:nvSpPr>
          <p:cNvPr id="4" name="Content Placeholder 2">
            <a:extLst>
              <a:ext uri="{FF2B5EF4-FFF2-40B4-BE49-F238E27FC236}">
                <a16:creationId xmlns:a16="http://schemas.microsoft.com/office/drawing/2014/main" id="{724DE74B-5CAF-038F-E158-2FA378BD23A7}"/>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r>
              <a:rPr lang="en-US" sz="1400">
                <a:solidFill>
                  <a:schemeClr val="tx2"/>
                </a:solidFill>
              </a:rPr>
              <a:t> </a:t>
            </a:r>
            <a:endParaRPr lang="en-US" sz="1400" b="0" kern="0">
              <a:solidFill>
                <a:schemeClr val="tx2"/>
              </a:solidFill>
            </a:endParaRPr>
          </a:p>
        </p:txBody>
      </p:sp>
      <p:sp>
        <p:nvSpPr>
          <p:cNvPr id="7" name="Content Placeholder 2">
            <a:extLst>
              <a:ext uri="{FF2B5EF4-FFF2-40B4-BE49-F238E27FC236}">
                <a16:creationId xmlns:a16="http://schemas.microsoft.com/office/drawing/2014/main" id="{C5586102-698A-F258-C80B-5C1550EF3A06}"/>
              </a:ext>
            </a:extLst>
          </p:cNvPr>
          <p:cNvSpPr txBox="1">
            <a:spLocks/>
          </p:cNvSpPr>
          <p:nvPr/>
        </p:nvSpPr>
        <p:spPr bwMode="auto">
          <a:xfrm>
            <a:off x="7153060" y="4742229"/>
            <a:ext cx="1991176" cy="4012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Ben </a:t>
            </a:r>
            <a:r>
              <a:rPr lang="en-US" sz="1400" kern="0" err="1">
                <a:solidFill>
                  <a:schemeClr val="tx2"/>
                </a:solidFill>
              </a:rPr>
              <a:t>Tushingham</a:t>
            </a:r>
            <a:endParaRPr lang="en-US" err="1">
              <a:solidFill>
                <a:schemeClr val="tx2"/>
              </a:solidFill>
            </a:endParaRPr>
          </a:p>
        </p:txBody>
      </p:sp>
      <p:pic>
        <p:nvPicPr>
          <p:cNvPr id="5" name="Picture 4" descr="A black numbers and symbols&#10;&#10;Description automatically generated">
            <a:extLst>
              <a:ext uri="{FF2B5EF4-FFF2-40B4-BE49-F238E27FC236}">
                <a16:creationId xmlns:a16="http://schemas.microsoft.com/office/drawing/2014/main" id="{41BCE57C-6425-EE49-D860-4C982B73AE94}"/>
              </a:ext>
            </a:extLst>
          </p:cNvPr>
          <p:cNvPicPr>
            <a:picLocks noChangeAspect="1"/>
          </p:cNvPicPr>
          <p:nvPr/>
        </p:nvPicPr>
        <p:blipFill>
          <a:blip r:embed="rId3"/>
          <a:srcRect r="-122" b="12925"/>
          <a:stretch/>
        </p:blipFill>
        <p:spPr>
          <a:xfrm>
            <a:off x="1710418" y="1287235"/>
            <a:ext cx="4177055" cy="655218"/>
          </a:xfrm>
          <a:prstGeom prst="rect">
            <a:avLst/>
          </a:prstGeom>
        </p:spPr>
      </p:pic>
      <p:pic>
        <p:nvPicPr>
          <p:cNvPr id="6" name="Picture 5" descr="A black and white image of a mathematical equation&#10;&#10;Description automatically generated">
            <a:extLst>
              <a:ext uri="{FF2B5EF4-FFF2-40B4-BE49-F238E27FC236}">
                <a16:creationId xmlns:a16="http://schemas.microsoft.com/office/drawing/2014/main" id="{DFA7BD65-2075-5350-4A36-D33F656C75C0}"/>
              </a:ext>
            </a:extLst>
          </p:cNvPr>
          <p:cNvPicPr>
            <a:picLocks noChangeAspect="1"/>
          </p:cNvPicPr>
          <p:nvPr/>
        </p:nvPicPr>
        <p:blipFill>
          <a:blip r:embed="rId4"/>
          <a:srcRect l="38920" r="14543" b="10660"/>
          <a:stretch/>
        </p:blipFill>
        <p:spPr>
          <a:xfrm>
            <a:off x="3642293" y="2163876"/>
            <a:ext cx="1715440" cy="902020"/>
          </a:xfrm>
          <a:prstGeom prst="rect">
            <a:avLst/>
          </a:prstGeom>
        </p:spPr>
      </p:pic>
    </p:spTree>
    <p:extLst>
      <p:ext uri="{BB962C8B-B14F-4D97-AF65-F5344CB8AC3E}">
        <p14:creationId xmlns:p14="http://schemas.microsoft.com/office/powerpoint/2010/main" val="31564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4395-0697-443C-945B-484A17EF3BF2}"/>
              </a:ext>
            </a:extLst>
          </p:cNvPr>
          <p:cNvSpPr>
            <a:spLocks noGrp="1"/>
          </p:cNvSpPr>
          <p:nvPr>
            <p:ph type="title"/>
          </p:nvPr>
        </p:nvSpPr>
        <p:spPr>
          <a:xfrm>
            <a:off x="136503" y="0"/>
            <a:ext cx="8905450" cy="853415"/>
          </a:xfrm>
        </p:spPr>
        <p:txBody>
          <a:bodyPr/>
          <a:lstStyle/>
          <a:p>
            <a:r>
              <a:rPr lang="en-US" sz="2800"/>
              <a:t>Cad Model – Francis Turbine Rough Draft</a:t>
            </a:r>
          </a:p>
        </p:txBody>
      </p:sp>
      <p:sp>
        <p:nvSpPr>
          <p:cNvPr id="3" name="Content Placeholder 2">
            <a:extLst>
              <a:ext uri="{FF2B5EF4-FFF2-40B4-BE49-F238E27FC236}">
                <a16:creationId xmlns:a16="http://schemas.microsoft.com/office/drawing/2014/main" id="{06B69531-7B9A-470A-A71B-CFAC78042803}"/>
              </a:ext>
            </a:extLst>
          </p:cNvPr>
          <p:cNvSpPr>
            <a:spLocks noGrp="1"/>
          </p:cNvSpPr>
          <p:nvPr>
            <p:ph idx="1"/>
          </p:nvPr>
        </p:nvSpPr>
        <p:spPr/>
        <p:txBody>
          <a:bodyPr/>
          <a:lstStyle/>
          <a:p>
            <a:pPr marL="0" indent="0">
              <a:buNone/>
            </a:pPr>
            <a:endParaRPr lang="en-US"/>
          </a:p>
          <a:p>
            <a:endParaRPr lang="en-US" sz="1550">
              <a:sym typeface="Wingdings" panose="05000000000000000000" pitchFamily="2" charset="2"/>
            </a:endParaRPr>
          </a:p>
          <a:p>
            <a:endParaRPr lang="en-US"/>
          </a:p>
        </p:txBody>
      </p:sp>
      <p:sp>
        <p:nvSpPr>
          <p:cNvPr id="4" name="Content Placeholder 2">
            <a:extLst>
              <a:ext uri="{FF2B5EF4-FFF2-40B4-BE49-F238E27FC236}">
                <a16:creationId xmlns:a16="http://schemas.microsoft.com/office/drawing/2014/main" id="{A38E371E-7818-4023-BA76-550F10A63994}"/>
              </a:ext>
            </a:extLst>
          </p:cNvPr>
          <p:cNvSpPr txBox="1">
            <a:spLocks/>
          </p:cNvSpPr>
          <p:nvPr/>
        </p:nvSpPr>
        <p:spPr bwMode="auto">
          <a:xfrm>
            <a:off x="711349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Robert </a:t>
            </a:r>
            <a:r>
              <a:rPr lang="en-US" sz="1400" kern="0" err="1">
                <a:solidFill>
                  <a:schemeClr val="tx2"/>
                </a:solidFill>
              </a:rPr>
              <a:t>Ginieczki</a:t>
            </a:r>
          </a:p>
        </p:txBody>
      </p:sp>
      <p:pic>
        <p:nvPicPr>
          <p:cNvPr id="5" name="Picture 4" descr="A blue object with a hole&#10;&#10;Description automatically generated">
            <a:extLst>
              <a:ext uri="{FF2B5EF4-FFF2-40B4-BE49-F238E27FC236}">
                <a16:creationId xmlns:a16="http://schemas.microsoft.com/office/drawing/2014/main" id="{49B93CFC-CC00-FC78-6D0E-019D25E0C341}"/>
              </a:ext>
            </a:extLst>
          </p:cNvPr>
          <p:cNvPicPr>
            <a:picLocks noChangeAspect="1"/>
          </p:cNvPicPr>
          <p:nvPr/>
        </p:nvPicPr>
        <p:blipFill>
          <a:blip r:embed="rId3"/>
          <a:stretch>
            <a:fillRect/>
          </a:stretch>
        </p:blipFill>
        <p:spPr>
          <a:xfrm>
            <a:off x="2738538" y="865413"/>
            <a:ext cx="2278993" cy="1710733"/>
          </a:xfrm>
          <a:prstGeom prst="rect">
            <a:avLst/>
          </a:prstGeom>
        </p:spPr>
      </p:pic>
      <p:pic>
        <p:nvPicPr>
          <p:cNvPr id="6" name="Picture 5" descr="A blue and black machine parts&#10;&#10;Description automatically generated">
            <a:extLst>
              <a:ext uri="{FF2B5EF4-FFF2-40B4-BE49-F238E27FC236}">
                <a16:creationId xmlns:a16="http://schemas.microsoft.com/office/drawing/2014/main" id="{FC61C934-8A9A-2D00-90F9-C18E9E653BE7}"/>
              </a:ext>
            </a:extLst>
          </p:cNvPr>
          <p:cNvPicPr>
            <a:picLocks noChangeAspect="1"/>
          </p:cNvPicPr>
          <p:nvPr/>
        </p:nvPicPr>
        <p:blipFill>
          <a:blip r:embed="rId4"/>
          <a:stretch>
            <a:fillRect/>
          </a:stretch>
        </p:blipFill>
        <p:spPr>
          <a:xfrm>
            <a:off x="5480940" y="921933"/>
            <a:ext cx="3231417" cy="3425232"/>
          </a:xfrm>
          <a:prstGeom prst="rect">
            <a:avLst/>
          </a:prstGeom>
        </p:spPr>
      </p:pic>
      <p:pic>
        <p:nvPicPr>
          <p:cNvPr id="7" name="Picture 6">
            <a:extLst>
              <a:ext uri="{FF2B5EF4-FFF2-40B4-BE49-F238E27FC236}">
                <a16:creationId xmlns:a16="http://schemas.microsoft.com/office/drawing/2014/main" id="{1F0D6CAC-3F7C-B06A-4379-49C00DBAA8F9}"/>
              </a:ext>
            </a:extLst>
          </p:cNvPr>
          <p:cNvPicPr>
            <a:picLocks noChangeAspect="1"/>
          </p:cNvPicPr>
          <p:nvPr/>
        </p:nvPicPr>
        <p:blipFill>
          <a:blip r:embed="rId5"/>
          <a:stretch>
            <a:fillRect/>
          </a:stretch>
        </p:blipFill>
        <p:spPr>
          <a:xfrm>
            <a:off x="406871" y="2806004"/>
            <a:ext cx="1842792" cy="1779814"/>
          </a:xfrm>
          <a:prstGeom prst="rect">
            <a:avLst/>
          </a:prstGeom>
        </p:spPr>
      </p:pic>
      <p:pic>
        <p:nvPicPr>
          <p:cNvPr id="8" name="Picture 7" descr="A black object with curved lines&#10;&#10;Description automatically generated">
            <a:extLst>
              <a:ext uri="{FF2B5EF4-FFF2-40B4-BE49-F238E27FC236}">
                <a16:creationId xmlns:a16="http://schemas.microsoft.com/office/drawing/2014/main" id="{50CE1AE8-BC60-F90D-1250-84447F4E0277}"/>
              </a:ext>
            </a:extLst>
          </p:cNvPr>
          <p:cNvPicPr>
            <a:picLocks noChangeAspect="1"/>
          </p:cNvPicPr>
          <p:nvPr/>
        </p:nvPicPr>
        <p:blipFill>
          <a:blip r:embed="rId6"/>
          <a:stretch>
            <a:fillRect/>
          </a:stretch>
        </p:blipFill>
        <p:spPr>
          <a:xfrm>
            <a:off x="2684602" y="2860895"/>
            <a:ext cx="2229865" cy="1525586"/>
          </a:xfrm>
          <a:prstGeom prst="rect">
            <a:avLst/>
          </a:prstGeom>
        </p:spPr>
      </p:pic>
      <p:pic>
        <p:nvPicPr>
          <p:cNvPr id="9" name="Picture 8">
            <a:extLst>
              <a:ext uri="{FF2B5EF4-FFF2-40B4-BE49-F238E27FC236}">
                <a16:creationId xmlns:a16="http://schemas.microsoft.com/office/drawing/2014/main" id="{9D1A3035-C68F-2277-6F66-5C41DBA704E3}"/>
              </a:ext>
            </a:extLst>
          </p:cNvPr>
          <p:cNvPicPr>
            <a:picLocks noChangeAspect="1"/>
          </p:cNvPicPr>
          <p:nvPr/>
        </p:nvPicPr>
        <p:blipFill>
          <a:blip r:embed="rId7"/>
          <a:stretch>
            <a:fillRect/>
          </a:stretch>
        </p:blipFill>
        <p:spPr>
          <a:xfrm>
            <a:off x="136502" y="988890"/>
            <a:ext cx="2383530" cy="1545424"/>
          </a:xfrm>
          <a:prstGeom prst="rect">
            <a:avLst/>
          </a:prstGeom>
        </p:spPr>
      </p:pic>
      <p:sp>
        <p:nvSpPr>
          <p:cNvPr id="10" name="TextBox 9">
            <a:extLst>
              <a:ext uri="{FF2B5EF4-FFF2-40B4-BE49-F238E27FC236}">
                <a16:creationId xmlns:a16="http://schemas.microsoft.com/office/drawing/2014/main" id="{AF6AB208-4E93-1BD7-916B-61CF606B32E9}"/>
              </a:ext>
            </a:extLst>
          </p:cNvPr>
          <p:cNvSpPr txBox="1"/>
          <p:nvPr/>
        </p:nvSpPr>
        <p:spPr>
          <a:xfrm>
            <a:off x="5572124" y="4346216"/>
            <a:ext cx="304433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Arial"/>
                <a:cs typeface="Arial"/>
              </a:rPr>
              <a:t>Figure 10: Exploded View [3]</a:t>
            </a:r>
            <a:endParaRPr lang="en-US" dirty="0">
              <a:cs typeface="Arial"/>
            </a:endParaRPr>
          </a:p>
        </p:txBody>
      </p:sp>
      <p:sp>
        <p:nvSpPr>
          <p:cNvPr id="11" name="TextBox 10">
            <a:extLst>
              <a:ext uri="{FF2B5EF4-FFF2-40B4-BE49-F238E27FC236}">
                <a16:creationId xmlns:a16="http://schemas.microsoft.com/office/drawing/2014/main" id="{5300AF22-21AC-1343-1FB7-EB3DE3291C3A}"/>
              </a:ext>
            </a:extLst>
          </p:cNvPr>
          <p:cNvSpPr txBox="1"/>
          <p:nvPr/>
        </p:nvSpPr>
        <p:spPr>
          <a:xfrm>
            <a:off x="2355081" y="4387911"/>
            <a:ext cx="304433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Arial"/>
                <a:cs typeface="Arial"/>
              </a:rPr>
              <a:t>Figure 12: Turbine Side View [3]</a:t>
            </a:r>
            <a:endParaRPr lang="en-US" sz="1050" dirty="0">
              <a:cs typeface="Arial"/>
            </a:endParaRPr>
          </a:p>
        </p:txBody>
      </p:sp>
      <p:sp>
        <p:nvSpPr>
          <p:cNvPr id="12" name="TextBox 11">
            <a:extLst>
              <a:ext uri="{FF2B5EF4-FFF2-40B4-BE49-F238E27FC236}">
                <a16:creationId xmlns:a16="http://schemas.microsoft.com/office/drawing/2014/main" id="{20B89AC3-36BA-E28E-899B-CC2B9771A79F}"/>
              </a:ext>
            </a:extLst>
          </p:cNvPr>
          <p:cNvSpPr txBox="1"/>
          <p:nvPr/>
        </p:nvSpPr>
        <p:spPr>
          <a:xfrm>
            <a:off x="2355082" y="2508376"/>
            <a:ext cx="304433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Arial"/>
                <a:cs typeface="Arial"/>
              </a:rPr>
              <a:t>Figure 9: Turbine Assembly [3]</a:t>
            </a:r>
            <a:endParaRPr lang="en-US" dirty="0">
              <a:cs typeface="Arial"/>
            </a:endParaRPr>
          </a:p>
        </p:txBody>
      </p:sp>
      <p:sp>
        <p:nvSpPr>
          <p:cNvPr id="13" name="TextBox 12">
            <a:extLst>
              <a:ext uri="{FF2B5EF4-FFF2-40B4-BE49-F238E27FC236}">
                <a16:creationId xmlns:a16="http://schemas.microsoft.com/office/drawing/2014/main" id="{A0838EA6-99E6-F207-D010-F37AFBDA282B}"/>
              </a:ext>
            </a:extLst>
          </p:cNvPr>
          <p:cNvSpPr txBox="1"/>
          <p:nvPr/>
        </p:nvSpPr>
        <p:spPr>
          <a:xfrm>
            <a:off x="-125606" y="4422845"/>
            <a:ext cx="30443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Arial"/>
                <a:cs typeface="Arial"/>
              </a:rPr>
              <a:t>Figure 11: Isometric View Turbine [3]</a:t>
            </a:r>
            <a:r>
              <a:rPr lang="en-US" dirty="0">
                <a:latin typeface="Arial"/>
                <a:cs typeface="Arial"/>
              </a:rPr>
              <a:t> </a:t>
            </a:r>
            <a:endParaRPr lang="en-US" dirty="0">
              <a:cs typeface="Arial"/>
            </a:endParaRPr>
          </a:p>
        </p:txBody>
      </p:sp>
      <p:sp>
        <p:nvSpPr>
          <p:cNvPr id="14" name="TextBox 13">
            <a:extLst>
              <a:ext uri="{FF2B5EF4-FFF2-40B4-BE49-F238E27FC236}">
                <a16:creationId xmlns:a16="http://schemas.microsoft.com/office/drawing/2014/main" id="{685FECD4-8A33-960C-5BDD-047666BC3FAC}"/>
              </a:ext>
            </a:extLst>
          </p:cNvPr>
          <p:cNvSpPr txBox="1"/>
          <p:nvPr/>
        </p:nvSpPr>
        <p:spPr>
          <a:xfrm>
            <a:off x="100534" y="2534067"/>
            <a:ext cx="238329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Arial"/>
                <a:cs typeface="Arial"/>
              </a:rPr>
              <a:t>Figure 8: Turbine Dimensions (in) [3]</a:t>
            </a:r>
            <a:endParaRPr lang="en-US" dirty="0">
              <a:cs typeface="Arial"/>
            </a:endParaRPr>
          </a:p>
        </p:txBody>
      </p:sp>
      <p:sp>
        <p:nvSpPr>
          <p:cNvPr id="15" name="Content Placeholder 2">
            <a:extLst>
              <a:ext uri="{FF2B5EF4-FFF2-40B4-BE49-F238E27FC236}">
                <a16:creationId xmlns:a16="http://schemas.microsoft.com/office/drawing/2014/main" id="{09C84CC4-7ADC-CB89-AF37-606433F80B15}"/>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spTree>
    <p:extLst>
      <p:ext uri="{BB962C8B-B14F-4D97-AF65-F5344CB8AC3E}">
        <p14:creationId xmlns:p14="http://schemas.microsoft.com/office/powerpoint/2010/main" val="1829278293"/>
      </p:ext>
    </p:extLst>
  </p:cSld>
  <p:clrMapOvr>
    <a:masterClrMapping/>
  </p:clrMapOvr>
  <mc:AlternateContent xmlns:mc="http://schemas.openxmlformats.org/markup-compatibility/2006" xmlns:p14="http://schemas.microsoft.com/office/powerpoint/2010/main">
    <mc:Choice Requires="p14">
      <p:transition spd="slow" p14:dur="2000" advTm="28499"/>
    </mc:Choice>
    <mc:Fallback xmlns="">
      <p:transition spd="slow" advTm="284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4395-0697-443C-945B-484A17EF3BF2}"/>
              </a:ext>
            </a:extLst>
          </p:cNvPr>
          <p:cNvSpPr>
            <a:spLocks noGrp="1"/>
          </p:cNvSpPr>
          <p:nvPr>
            <p:ph type="title"/>
          </p:nvPr>
        </p:nvSpPr>
        <p:spPr>
          <a:xfrm>
            <a:off x="136503" y="0"/>
            <a:ext cx="8905450" cy="853415"/>
          </a:xfrm>
        </p:spPr>
        <p:txBody>
          <a:bodyPr/>
          <a:lstStyle/>
          <a:p>
            <a:r>
              <a:rPr lang="en-US" sz="2800"/>
              <a:t>Cad Model – Closed Loop Theoretical Site</a:t>
            </a:r>
          </a:p>
        </p:txBody>
      </p:sp>
      <p:sp>
        <p:nvSpPr>
          <p:cNvPr id="4" name="Content Placeholder 2">
            <a:extLst>
              <a:ext uri="{FF2B5EF4-FFF2-40B4-BE49-F238E27FC236}">
                <a16:creationId xmlns:a16="http://schemas.microsoft.com/office/drawing/2014/main" id="{A38E371E-7818-4023-BA76-550F10A63994}"/>
              </a:ext>
            </a:extLst>
          </p:cNvPr>
          <p:cNvSpPr txBox="1">
            <a:spLocks/>
          </p:cNvSpPr>
          <p:nvPr/>
        </p:nvSpPr>
        <p:spPr bwMode="auto">
          <a:xfrm>
            <a:off x="711349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Robert </a:t>
            </a:r>
            <a:r>
              <a:rPr lang="en-US" sz="1400" kern="0" err="1">
                <a:solidFill>
                  <a:schemeClr val="tx2"/>
                </a:solidFill>
              </a:rPr>
              <a:t>Ginieczki</a:t>
            </a:r>
          </a:p>
        </p:txBody>
      </p:sp>
      <p:sp>
        <p:nvSpPr>
          <p:cNvPr id="15" name="Content Placeholder 2">
            <a:extLst>
              <a:ext uri="{FF2B5EF4-FFF2-40B4-BE49-F238E27FC236}">
                <a16:creationId xmlns:a16="http://schemas.microsoft.com/office/drawing/2014/main" id="{09C84CC4-7ADC-CB89-AF37-606433F80B15}"/>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pic>
        <p:nvPicPr>
          <p:cNvPr id="18" name="Content Placeholder 17" descr="A model of a machine&#10;&#10;Description automatically generated">
            <a:extLst>
              <a:ext uri="{FF2B5EF4-FFF2-40B4-BE49-F238E27FC236}">
                <a16:creationId xmlns:a16="http://schemas.microsoft.com/office/drawing/2014/main" id="{E0F0FF92-084F-0ED6-CAFC-06B24F5D2EFD}"/>
              </a:ext>
            </a:extLst>
          </p:cNvPr>
          <p:cNvPicPr>
            <a:picLocks noGrp="1" noChangeAspect="1"/>
          </p:cNvPicPr>
          <p:nvPr>
            <p:ph idx="1"/>
          </p:nvPr>
        </p:nvPicPr>
        <p:blipFill>
          <a:blip r:embed="rId3"/>
          <a:stretch>
            <a:fillRect/>
          </a:stretch>
        </p:blipFill>
        <p:spPr>
          <a:xfrm>
            <a:off x="138173" y="994620"/>
            <a:ext cx="5936225" cy="3651904"/>
          </a:xfrm>
        </p:spPr>
      </p:pic>
      <p:sp>
        <p:nvSpPr>
          <p:cNvPr id="19" name="TextBox 18">
            <a:extLst>
              <a:ext uri="{FF2B5EF4-FFF2-40B4-BE49-F238E27FC236}">
                <a16:creationId xmlns:a16="http://schemas.microsoft.com/office/drawing/2014/main" id="{F9426E45-71B6-E6DB-52E3-8B6C2DB6ABC0}"/>
              </a:ext>
            </a:extLst>
          </p:cNvPr>
          <p:cNvSpPr txBox="1"/>
          <p:nvPr/>
        </p:nvSpPr>
        <p:spPr>
          <a:xfrm>
            <a:off x="6213056" y="1341241"/>
            <a:ext cx="2827811"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400">
                <a:latin typeface="Arial"/>
                <a:cs typeface="Arial"/>
              </a:rPr>
              <a:t>Penstock upper and lower reservoirs</a:t>
            </a:r>
            <a:endParaRPr lang="en-US" sz="1400">
              <a:cs typeface="Arial" charset="0"/>
            </a:endParaRPr>
          </a:p>
          <a:p>
            <a:pPr marL="342900" indent="-342900">
              <a:buFont typeface="Arial"/>
              <a:buChar char="•"/>
            </a:pPr>
            <a:r>
              <a:rPr lang="en-US" sz="1400">
                <a:latin typeface="Arial"/>
                <a:cs typeface="Arial"/>
              </a:rPr>
              <a:t>Mainline from upper reservoir to turbine housing</a:t>
            </a:r>
          </a:p>
          <a:p>
            <a:pPr marL="342900" indent="-342900">
              <a:buFont typeface="Arial"/>
              <a:buChar char="•"/>
            </a:pPr>
            <a:r>
              <a:rPr lang="en-US" sz="1400">
                <a:latin typeface="Arial"/>
                <a:cs typeface="Arial"/>
              </a:rPr>
              <a:t>Turbine housing</a:t>
            </a:r>
          </a:p>
          <a:p>
            <a:pPr marL="342900" indent="-342900">
              <a:buFont typeface="Arial"/>
              <a:buChar char="•"/>
            </a:pPr>
            <a:r>
              <a:rPr lang="en-US" sz="1400">
                <a:latin typeface="Arial"/>
                <a:cs typeface="Arial"/>
              </a:rPr>
              <a:t>Lower reservoir</a:t>
            </a:r>
          </a:p>
          <a:p>
            <a:pPr marL="342900" indent="-342900">
              <a:buFont typeface="Arial"/>
              <a:buChar char="•"/>
            </a:pPr>
            <a:r>
              <a:rPr lang="en-US" sz="1400">
                <a:latin typeface="Arial"/>
                <a:cs typeface="Arial"/>
              </a:rPr>
              <a:t>Pump housing</a:t>
            </a:r>
            <a:endParaRPr lang="en-US" sz="1400">
              <a:cs typeface="Arial" charset="0"/>
            </a:endParaRPr>
          </a:p>
          <a:p>
            <a:pPr marL="342900" indent="-342900">
              <a:buFont typeface="Arial"/>
              <a:buChar char="•"/>
            </a:pPr>
            <a:r>
              <a:rPr lang="en-US" sz="1400">
                <a:latin typeface="Arial"/>
                <a:cs typeface="Arial"/>
              </a:rPr>
              <a:t>Return line</a:t>
            </a:r>
          </a:p>
          <a:p>
            <a:pPr marL="342900" indent="-342900">
              <a:buFont typeface="Arial"/>
              <a:buChar char="•"/>
            </a:pPr>
            <a:r>
              <a:rPr lang="en-US" sz="1400">
                <a:latin typeface="Arial"/>
                <a:cs typeface="Arial"/>
              </a:rPr>
              <a:t>Support (Solar) energy</a:t>
            </a:r>
          </a:p>
          <a:p>
            <a:pPr marL="342900" indent="-342900">
              <a:buFont typeface="Arial"/>
              <a:buChar char="•"/>
            </a:pPr>
            <a:r>
              <a:rPr lang="en-US" sz="1400">
                <a:latin typeface="Arial"/>
                <a:cs typeface="Arial"/>
              </a:rPr>
              <a:t>Maintenance/support housing</a:t>
            </a:r>
          </a:p>
        </p:txBody>
      </p:sp>
      <p:sp>
        <p:nvSpPr>
          <p:cNvPr id="3" name="TextBox 2">
            <a:extLst>
              <a:ext uri="{FF2B5EF4-FFF2-40B4-BE49-F238E27FC236}">
                <a16:creationId xmlns:a16="http://schemas.microsoft.com/office/drawing/2014/main" id="{D02BE079-F2FF-3F2D-F049-CBEA5F46EAAC}"/>
              </a:ext>
            </a:extLst>
          </p:cNvPr>
          <p:cNvSpPr txBox="1"/>
          <p:nvPr/>
        </p:nvSpPr>
        <p:spPr>
          <a:xfrm>
            <a:off x="1647012" y="4393571"/>
            <a:ext cx="291362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a:latin typeface="Arial"/>
                <a:cs typeface="Arial"/>
              </a:rPr>
              <a:t>Figure 13: Theoretical Site Design</a:t>
            </a:r>
            <a:endParaRPr lang="en-US" sz="1050">
              <a:cs typeface="Arial" charset="0"/>
            </a:endParaRPr>
          </a:p>
        </p:txBody>
      </p:sp>
    </p:spTree>
    <p:extLst>
      <p:ext uri="{BB962C8B-B14F-4D97-AF65-F5344CB8AC3E}">
        <p14:creationId xmlns:p14="http://schemas.microsoft.com/office/powerpoint/2010/main" val="3739283879"/>
      </p:ext>
    </p:extLst>
  </p:cSld>
  <p:clrMapOvr>
    <a:masterClrMapping/>
  </p:clrMapOvr>
  <mc:AlternateContent xmlns:mc="http://schemas.openxmlformats.org/markup-compatibility/2006" xmlns:p14="http://schemas.microsoft.com/office/powerpoint/2010/main">
    <mc:Choice Requires="p14">
      <p:transition spd="slow" p14:dur="2000" advTm="28499"/>
    </mc:Choice>
    <mc:Fallback xmlns="">
      <p:transition spd="slow" advTm="2849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98A3-A4E8-A4B1-7C15-97856A207F34}"/>
              </a:ext>
            </a:extLst>
          </p:cNvPr>
          <p:cNvSpPr>
            <a:spLocks noGrp="1"/>
          </p:cNvSpPr>
          <p:nvPr>
            <p:ph type="title"/>
          </p:nvPr>
        </p:nvSpPr>
        <p:spPr/>
        <p:txBody>
          <a:bodyPr/>
          <a:lstStyle/>
          <a:p>
            <a:r>
              <a:rPr lang="en-US" sz="2800"/>
              <a:t>Bill Of Materials</a:t>
            </a:r>
          </a:p>
        </p:txBody>
      </p:sp>
      <p:sp>
        <p:nvSpPr>
          <p:cNvPr id="6" name="Content Placeholder 2">
            <a:extLst>
              <a:ext uri="{FF2B5EF4-FFF2-40B4-BE49-F238E27FC236}">
                <a16:creationId xmlns:a16="http://schemas.microsoft.com/office/drawing/2014/main" id="{A0D3F2FE-42B4-419B-A078-35D65FFBB3A2}"/>
              </a:ext>
            </a:extLst>
          </p:cNvPr>
          <p:cNvSpPr txBox="1">
            <a:spLocks/>
          </p:cNvSpPr>
          <p:nvPr/>
        </p:nvSpPr>
        <p:spPr bwMode="auto">
          <a:xfrm>
            <a:off x="711349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Robert </a:t>
            </a:r>
            <a:r>
              <a:rPr lang="en-US" sz="1400" kern="0" err="1">
                <a:solidFill>
                  <a:schemeClr val="tx2"/>
                </a:solidFill>
              </a:rPr>
              <a:t>Ginieczki</a:t>
            </a:r>
          </a:p>
        </p:txBody>
      </p:sp>
      <p:sp>
        <p:nvSpPr>
          <p:cNvPr id="8" name="Content Placeholder 2">
            <a:extLst>
              <a:ext uri="{FF2B5EF4-FFF2-40B4-BE49-F238E27FC236}">
                <a16:creationId xmlns:a16="http://schemas.microsoft.com/office/drawing/2014/main" id="{953B9E5C-250A-F5DE-D39C-FFE349C43EBC}"/>
              </a:ext>
            </a:extLst>
          </p:cNvPr>
          <p:cNvSpPr>
            <a:spLocks noGrp="1"/>
          </p:cNvSpPr>
          <p:nvPr>
            <p:ph idx="1"/>
          </p:nvPr>
        </p:nvSpPr>
        <p:spPr>
          <a:xfrm>
            <a:off x="1601360" y="935922"/>
            <a:ext cx="5941279" cy="271555"/>
          </a:xfrm>
        </p:spPr>
        <p:txBody>
          <a:bodyPr/>
          <a:lstStyle/>
          <a:p>
            <a:pPr marL="0" indent="0" algn="ctr">
              <a:buNone/>
            </a:pPr>
            <a:r>
              <a:rPr lang="en-US" sz="1550"/>
              <a:t>Small Scale Closed-Loop Hydropower System Initial Design </a:t>
            </a:r>
            <a:endParaRPr lang="en-US"/>
          </a:p>
        </p:txBody>
      </p:sp>
      <p:pic>
        <p:nvPicPr>
          <p:cNvPr id="10" name="Picture 9">
            <a:extLst>
              <a:ext uri="{FF2B5EF4-FFF2-40B4-BE49-F238E27FC236}">
                <a16:creationId xmlns:a16="http://schemas.microsoft.com/office/drawing/2014/main" id="{3ED1B68C-D9C3-DD68-2D01-748F3C631234}"/>
              </a:ext>
            </a:extLst>
          </p:cNvPr>
          <p:cNvPicPr>
            <a:picLocks noChangeAspect="1"/>
          </p:cNvPicPr>
          <p:nvPr/>
        </p:nvPicPr>
        <p:blipFill>
          <a:blip r:embed="rId3"/>
          <a:stretch>
            <a:fillRect/>
          </a:stretch>
        </p:blipFill>
        <p:spPr>
          <a:xfrm>
            <a:off x="5696451" y="1429574"/>
            <a:ext cx="3377477" cy="2754912"/>
          </a:xfrm>
          <a:prstGeom prst="rect">
            <a:avLst/>
          </a:prstGeom>
        </p:spPr>
      </p:pic>
      <p:sp>
        <p:nvSpPr>
          <p:cNvPr id="3" name="Content Placeholder 2">
            <a:extLst>
              <a:ext uri="{FF2B5EF4-FFF2-40B4-BE49-F238E27FC236}">
                <a16:creationId xmlns:a16="http://schemas.microsoft.com/office/drawing/2014/main" id="{C45B0EBB-F1FD-241E-25F0-31A29DCF64E1}"/>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pic>
        <p:nvPicPr>
          <p:cNvPr id="9" name="Picture 8" descr="A table with numbers and words&#10;&#10;Description automatically generated">
            <a:extLst>
              <a:ext uri="{FF2B5EF4-FFF2-40B4-BE49-F238E27FC236}">
                <a16:creationId xmlns:a16="http://schemas.microsoft.com/office/drawing/2014/main" id="{21D4AB06-71EA-54C2-9EEC-7BF24A321514}"/>
              </a:ext>
            </a:extLst>
          </p:cNvPr>
          <p:cNvPicPr>
            <a:picLocks noChangeAspect="1"/>
          </p:cNvPicPr>
          <p:nvPr/>
        </p:nvPicPr>
        <p:blipFill>
          <a:blip r:embed="rId4"/>
          <a:stretch>
            <a:fillRect/>
          </a:stretch>
        </p:blipFill>
        <p:spPr>
          <a:xfrm>
            <a:off x="124440" y="1575844"/>
            <a:ext cx="5516818" cy="1770586"/>
          </a:xfrm>
          <a:prstGeom prst="rect">
            <a:avLst/>
          </a:prstGeom>
        </p:spPr>
      </p:pic>
      <p:sp>
        <p:nvSpPr>
          <p:cNvPr id="11" name="TextBox 10">
            <a:extLst>
              <a:ext uri="{FF2B5EF4-FFF2-40B4-BE49-F238E27FC236}">
                <a16:creationId xmlns:a16="http://schemas.microsoft.com/office/drawing/2014/main" id="{7974A856-96F6-1554-62D0-EB654C9BD0B8}"/>
              </a:ext>
            </a:extLst>
          </p:cNvPr>
          <p:cNvSpPr txBox="1"/>
          <p:nvPr/>
        </p:nvSpPr>
        <p:spPr>
          <a:xfrm>
            <a:off x="5695413" y="4208721"/>
            <a:ext cx="333451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a:latin typeface="Arial"/>
                <a:cs typeface="Arial"/>
              </a:rPr>
              <a:t>Figure 15: Skeletonized Closed-Loop Diagram</a:t>
            </a:r>
            <a:endParaRPr lang="en-US">
              <a:cs typeface="Arial" charset="0"/>
            </a:endParaRPr>
          </a:p>
        </p:txBody>
      </p:sp>
      <p:sp>
        <p:nvSpPr>
          <p:cNvPr id="12" name="TextBox 11">
            <a:extLst>
              <a:ext uri="{FF2B5EF4-FFF2-40B4-BE49-F238E27FC236}">
                <a16:creationId xmlns:a16="http://schemas.microsoft.com/office/drawing/2014/main" id="{A0D2B742-CF57-1A95-49DA-B5BC91DD0E5A}"/>
              </a:ext>
            </a:extLst>
          </p:cNvPr>
          <p:cNvSpPr txBox="1"/>
          <p:nvPr/>
        </p:nvSpPr>
        <p:spPr>
          <a:xfrm>
            <a:off x="799639" y="3415008"/>
            <a:ext cx="4163785"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a:latin typeface="Arial"/>
                <a:cs typeface="Arial"/>
              </a:rPr>
              <a:t>Figure 14: Bill of Material Spreadsheet</a:t>
            </a:r>
            <a:endParaRPr lang="en-US">
              <a:cs typeface="Arial" charset="0"/>
            </a:endParaRPr>
          </a:p>
        </p:txBody>
      </p:sp>
    </p:spTree>
    <p:extLst>
      <p:ext uri="{BB962C8B-B14F-4D97-AF65-F5344CB8AC3E}">
        <p14:creationId xmlns:p14="http://schemas.microsoft.com/office/powerpoint/2010/main" val="251117761"/>
      </p:ext>
    </p:extLst>
  </p:cSld>
  <p:clrMapOvr>
    <a:masterClrMapping/>
  </p:clrMapOvr>
  <mc:AlternateContent xmlns:mc="http://schemas.openxmlformats.org/markup-compatibility/2006" xmlns:p14="http://schemas.microsoft.com/office/powerpoint/2010/main">
    <mc:Choice Requires="p14">
      <p:transition spd="slow" p14:dur="2000" advTm="47067"/>
    </mc:Choice>
    <mc:Fallback xmlns="">
      <p:transition spd="slow" advTm="4706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8494-481C-0BD0-C58B-CA5A6B050951}"/>
              </a:ext>
            </a:extLst>
          </p:cNvPr>
          <p:cNvSpPr>
            <a:spLocks noGrp="1"/>
          </p:cNvSpPr>
          <p:nvPr>
            <p:ph type="title"/>
          </p:nvPr>
        </p:nvSpPr>
        <p:spPr>
          <a:xfrm>
            <a:off x="457200" y="110463"/>
            <a:ext cx="8305800" cy="742950"/>
          </a:xfrm>
        </p:spPr>
        <p:txBody>
          <a:bodyPr wrap="square" anchor="ctr">
            <a:normAutofit/>
          </a:bodyPr>
          <a:lstStyle/>
          <a:p>
            <a:r>
              <a:rPr lang="en-US" sz="2800" cap="none"/>
              <a:t>PROJECT BUDGET</a:t>
            </a:r>
          </a:p>
        </p:txBody>
      </p:sp>
      <p:sp>
        <p:nvSpPr>
          <p:cNvPr id="7" name="Content Placeholder 2">
            <a:extLst>
              <a:ext uri="{FF2B5EF4-FFF2-40B4-BE49-F238E27FC236}">
                <a16:creationId xmlns:a16="http://schemas.microsoft.com/office/drawing/2014/main" id="{C18BDF92-8226-4296-805F-9A6B53BBF7CE}"/>
              </a:ext>
            </a:extLst>
          </p:cNvPr>
          <p:cNvSpPr txBox="1">
            <a:spLocks/>
          </p:cNvSpPr>
          <p:nvPr/>
        </p:nvSpPr>
        <p:spPr bwMode="auto">
          <a:xfrm>
            <a:off x="711349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Robert </a:t>
            </a:r>
            <a:r>
              <a:rPr lang="en-US" sz="1400" kern="0" err="1">
                <a:solidFill>
                  <a:schemeClr val="tx2"/>
                </a:solidFill>
              </a:rPr>
              <a:t>Ginieczki</a:t>
            </a:r>
          </a:p>
        </p:txBody>
      </p:sp>
      <p:sp>
        <p:nvSpPr>
          <p:cNvPr id="4" name="Content Placeholder 2">
            <a:extLst>
              <a:ext uri="{FF2B5EF4-FFF2-40B4-BE49-F238E27FC236}">
                <a16:creationId xmlns:a16="http://schemas.microsoft.com/office/drawing/2014/main" id="{F72C2A9D-86F3-9811-86FF-37B5C6BDC58C}"/>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pic>
        <p:nvPicPr>
          <p:cNvPr id="8" name="Picture 7" descr="A table with black text and white text&#10;&#10;Description automatically generated">
            <a:extLst>
              <a:ext uri="{FF2B5EF4-FFF2-40B4-BE49-F238E27FC236}">
                <a16:creationId xmlns:a16="http://schemas.microsoft.com/office/drawing/2014/main" id="{8FAA45B7-2ACB-FF85-FD38-12BB12952E1E}"/>
              </a:ext>
            </a:extLst>
          </p:cNvPr>
          <p:cNvPicPr>
            <a:picLocks noChangeAspect="1"/>
          </p:cNvPicPr>
          <p:nvPr/>
        </p:nvPicPr>
        <p:blipFill>
          <a:blip r:embed="rId2"/>
          <a:stretch>
            <a:fillRect/>
          </a:stretch>
        </p:blipFill>
        <p:spPr>
          <a:xfrm>
            <a:off x="4610085" y="967843"/>
            <a:ext cx="1906764" cy="1028970"/>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4C301D51-91A6-1166-DC75-9E4E70929B47}"/>
              </a:ext>
            </a:extLst>
          </p:cNvPr>
          <p:cNvPicPr>
            <a:picLocks noChangeAspect="1"/>
          </p:cNvPicPr>
          <p:nvPr/>
        </p:nvPicPr>
        <p:blipFill>
          <a:blip r:embed="rId3"/>
          <a:stretch>
            <a:fillRect/>
          </a:stretch>
        </p:blipFill>
        <p:spPr>
          <a:xfrm>
            <a:off x="228154" y="903725"/>
            <a:ext cx="3895657" cy="1157980"/>
          </a:xfrm>
          <a:prstGeom prst="rect">
            <a:avLst/>
          </a:prstGeom>
        </p:spPr>
      </p:pic>
      <p:pic>
        <p:nvPicPr>
          <p:cNvPr id="3" name="Picture 2" descr="A table with text and numbers&#10;&#10;Description automatically generated">
            <a:extLst>
              <a:ext uri="{FF2B5EF4-FFF2-40B4-BE49-F238E27FC236}">
                <a16:creationId xmlns:a16="http://schemas.microsoft.com/office/drawing/2014/main" id="{4C22778D-4EFB-9A0A-E099-41B64017BC50}"/>
              </a:ext>
            </a:extLst>
          </p:cNvPr>
          <p:cNvPicPr>
            <a:picLocks noChangeAspect="1"/>
          </p:cNvPicPr>
          <p:nvPr/>
        </p:nvPicPr>
        <p:blipFill>
          <a:blip r:embed="rId4"/>
          <a:stretch>
            <a:fillRect/>
          </a:stretch>
        </p:blipFill>
        <p:spPr>
          <a:xfrm>
            <a:off x="229648" y="2939859"/>
            <a:ext cx="6975925" cy="1238052"/>
          </a:xfrm>
          <a:prstGeom prst="rect">
            <a:avLst/>
          </a:prstGeom>
        </p:spPr>
      </p:pic>
      <p:sp>
        <p:nvSpPr>
          <p:cNvPr id="5" name="TextBox 4">
            <a:extLst>
              <a:ext uri="{FF2B5EF4-FFF2-40B4-BE49-F238E27FC236}">
                <a16:creationId xmlns:a16="http://schemas.microsoft.com/office/drawing/2014/main" id="{3DCF2570-B2A7-51C2-F98E-F576A27C008D}"/>
              </a:ext>
            </a:extLst>
          </p:cNvPr>
          <p:cNvSpPr txBox="1"/>
          <p:nvPr/>
        </p:nvSpPr>
        <p:spPr>
          <a:xfrm flipH="1">
            <a:off x="6864648" y="965489"/>
            <a:ext cx="269730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a:latin typeface="Arial"/>
                <a:cs typeface="Arial"/>
              </a:rPr>
              <a:t>SUMMARY</a:t>
            </a:r>
            <a:endParaRPr lang="en-US">
              <a:cs typeface="Arial"/>
            </a:endParaRPr>
          </a:p>
          <a:p>
            <a:r>
              <a:rPr lang="en-US" sz="1600">
                <a:latin typeface="Arial"/>
                <a:cs typeface="Arial"/>
              </a:rPr>
              <a:t>Estimated Funds =  $18,500</a:t>
            </a:r>
          </a:p>
          <a:p>
            <a:r>
              <a:rPr lang="en-US" sz="1600">
                <a:latin typeface="Arial"/>
                <a:cs typeface="Arial"/>
              </a:rPr>
              <a:t>Estimated Costs = $2,701.99</a:t>
            </a:r>
          </a:p>
          <a:p>
            <a:r>
              <a:rPr lang="en-US" sz="1600">
                <a:latin typeface="Arial"/>
                <a:cs typeface="Arial"/>
              </a:rPr>
              <a:t>Available Funds = $15,798.01</a:t>
            </a:r>
            <a:endParaRPr lang="en-US" sz="1600">
              <a:cs typeface="Arial"/>
            </a:endParaRPr>
          </a:p>
        </p:txBody>
      </p:sp>
      <p:sp>
        <p:nvSpPr>
          <p:cNvPr id="6" name="TextBox 5">
            <a:extLst>
              <a:ext uri="{FF2B5EF4-FFF2-40B4-BE49-F238E27FC236}">
                <a16:creationId xmlns:a16="http://schemas.microsoft.com/office/drawing/2014/main" id="{5D8B5E1F-C9B9-EF70-73A3-0AB17A4CAB50}"/>
              </a:ext>
            </a:extLst>
          </p:cNvPr>
          <p:cNvSpPr txBox="1"/>
          <p:nvPr/>
        </p:nvSpPr>
        <p:spPr>
          <a:xfrm>
            <a:off x="801120" y="2117611"/>
            <a:ext cx="274524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a:latin typeface="Arial"/>
                <a:cs typeface="Arial"/>
              </a:rPr>
              <a:t>Figure 16: Total Funding Availability</a:t>
            </a:r>
            <a:endParaRPr lang="en-US">
              <a:cs typeface="Arial" charset="0"/>
            </a:endParaRPr>
          </a:p>
        </p:txBody>
      </p:sp>
      <p:sp>
        <p:nvSpPr>
          <p:cNvPr id="9" name="TextBox 8">
            <a:extLst>
              <a:ext uri="{FF2B5EF4-FFF2-40B4-BE49-F238E27FC236}">
                <a16:creationId xmlns:a16="http://schemas.microsoft.com/office/drawing/2014/main" id="{F2AA10DD-4111-F095-790F-2518788DD2CE}"/>
              </a:ext>
            </a:extLst>
          </p:cNvPr>
          <p:cNvSpPr txBox="1"/>
          <p:nvPr/>
        </p:nvSpPr>
        <p:spPr>
          <a:xfrm>
            <a:off x="4551589" y="2061481"/>
            <a:ext cx="2025762"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a:latin typeface="Arial"/>
                <a:cs typeface="Arial"/>
              </a:rPr>
              <a:t>Figure 17: </a:t>
            </a:r>
            <a:r>
              <a:rPr lang="en-US" sz="1050" err="1">
                <a:latin typeface="Arial"/>
                <a:cs typeface="Arial"/>
              </a:rPr>
              <a:t>STEMapalooza</a:t>
            </a:r>
            <a:r>
              <a:rPr lang="en-US" sz="1050">
                <a:latin typeface="Arial"/>
                <a:cs typeface="Arial"/>
              </a:rPr>
              <a:t> Costs</a:t>
            </a:r>
            <a:endParaRPr lang="en-US">
              <a:cs typeface="Arial" charset="0"/>
            </a:endParaRPr>
          </a:p>
        </p:txBody>
      </p:sp>
      <p:sp>
        <p:nvSpPr>
          <p:cNvPr id="11" name="TextBox 10">
            <a:extLst>
              <a:ext uri="{FF2B5EF4-FFF2-40B4-BE49-F238E27FC236}">
                <a16:creationId xmlns:a16="http://schemas.microsoft.com/office/drawing/2014/main" id="{FDFA43AA-1470-7662-0BCA-8B297C3B3673}"/>
              </a:ext>
            </a:extLst>
          </p:cNvPr>
          <p:cNvSpPr txBox="1"/>
          <p:nvPr/>
        </p:nvSpPr>
        <p:spPr>
          <a:xfrm>
            <a:off x="1862477" y="4245428"/>
            <a:ext cx="370964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a:latin typeface="Arial"/>
                <a:cs typeface="Arial"/>
              </a:rPr>
              <a:t>Figure 18: To-Date Estimated Expenses</a:t>
            </a:r>
            <a:endParaRPr lang="en-US">
              <a:cs typeface="Arial" charset="0"/>
            </a:endParaRPr>
          </a:p>
        </p:txBody>
      </p:sp>
    </p:spTree>
    <p:extLst>
      <p:ext uri="{BB962C8B-B14F-4D97-AF65-F5344CB8AC3E}">
        <p14:creationId xmlns:p14="http://schemas.microsoft.com/office/powerpoint/2010/main" val="158874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C95A-CB15-8547-5387-6C97DA44AD77}"/>
              </a:ext>
            </a:extLst>
          </p:cNvPr>
          <p:cNvSpPr>
            <a:spLocks noGrp="1"/>
          </p:cNvSpPr>
          <p:nvPr>
            <p:ph type="title"/>
          </p:nvPr>
        </p:nvSpPr>
        <p:spPr>
          <a:xfrm>
            <a:off x="413778" y="-11330"/>
            <a:ext cx="8315201" cy="742950"/>
          </a:xfrm>
        </p:spPr>
        <p:txBody>
          <a:bodyPr/>
          <a:lstStyle/>
          <a:p>
            <a:r>
              <a:rPr lang="en-US" sz="2800"/>
              <a:t>SCHEDULE</a:t>
            </a:r>
          </a:p>
        </p:txBody>
      </p:sp>
      <p:sp>
        <p:nvSpPr>
          <p:cNvPr id="4" name="Content Placeholder 2">
            <a:extLst>
              <a:ext uri="{FF2B5EF4-FFF2-40B4-BE49-F238E27FC236}">
                <a16:creationId xmlns:a16="http://schemas.microsoft.com/office/drawing/2014/main" id="{F7C62FB2-D47E-4DAE-8061-B282A2B00AD8}"/>
              </a:ext>
            </a:extLst>
          </p:cNvPr>
          <p:cNvSpPr txBox="1">
            <a:spLocks/>
          </p:cNvSpPr>
          <p:nvPr/>
        </p:nvSpPr>
        <p:spPr bwMode="auto">
          <a:xfrm>
            <a:off x="7365164" y="4751868"/>
            <a:ext cx="1396607"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Jennifer Edgar</a:t>
            </a:r>
            <a:endParaRPr lang="en-US"/>
          </a:p>
        </p:txBody>
      </p:sp>
      <p:sp>
        <p:nvSpPr>
          <p:cNvPr id="5" name="Content Placeholder 2">
            <a:extLst>
              <a:ext uri="{FF2B5EF4-FFF2-40B4-BE49-F238E27FC236}">
                <a16:creationId xmlns:a16="http://schemas.microsoft.com/office/drawing/2014/main" id="{E4B38821-9D0D-D3BB-E4C1-BAAB7AD8501E}"/>
              </a:ext>
            </a:extLst>
          </p:cNvPr>
          <p:cNvSpPr txBox="1">
            <a:spLocks/>
          </p:cNvSpPr>
          <p:nvPr/>
        </p:nvSpPr>
        <p:spPr bwMode="auto">
          <a:xfrm>
            <a:off x="413687" y="4752926"/>
            <a:ext cx="1470011"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pic>
        <p:nvPicPr>
          <p:cNvPr id="7" name="Picture 6" descr="A screenshot of a computer&#10;&#10;Description automatically generated">
            <a:extLst>
              <a:ext uri="{FF2B5EF4-FFF2-40B4-BE49-F238E27FC236}">
                <a16:creationId xmlns:a16="http://schemas.microsoft.com/office/drawing/2014/main" id="{153DB5BA-83D2-4DE9-C591-7C4FE1A83530}"/>
              </a:ext>
            </a:extLst>
          </p:cNvPr>
          <p:cNvPicPr>
            <a:picLocks noChangeAspect="1"/>
          </p:cNvPicPr>
          <p:nvPr/>
        </p:nvPicPr>
        <p:blipFill>
          <a:blip r:embed="rId2"/>
          <a:stretch>
            <a:fillRect/>
          </a:stretch>
        </p:blipFill>
        <p:spPr>
          <a:xfrm>
            <a:off x="12230" y="730300"/>
            <a:ext cx="9134630" cy="4023741"/>
          </a:xfrm>
          <a:prstGeom prst="rect">
            <a:avLst/>
          </a:prstGeom>
        </p:spPr>
      </p:pic>
    </p:spTree>
    <p:extLst>
      <p:ext uri="{BB962C8B-B14F-4D97-AF65-F5344CB8AC3E}">
        <p14:creationId xmlns:p14="http://schemas.microsoft.com/office/powerpoint/2010/main" val="3315737935"/>
      </p:ext>
    </p:extLst>
  </p:cSld>
  <p:clrMapOvr>
    <a:masterClrMapping/>
  </p:clrMapOvr>
  <mc:AlternateContent xmlns:mc="http://schemas.openxmlformats.org/markup-compatibility/2006" xmlns:p14="http://schemas.microsoft.com/office/powerpoint/2010/main">
    <mc:Choice Requires="p14">
      <p:transition spd="slow" p14:dur="2000" advTm="62651"/>
    </mc:Choice>
    <mc:Fallback xmlns="">
      <p:transition spd="slow" advTm="6265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E2D1548B-4E3A-6006-6690-1E418495BE49}"/>
              </a:ext>
            </a:extLst>
          </p:cNvPr>
          <p:cNvGraphicFramePr>
            <a:graphicFrameLocks/>
          </p:cNvGraphicFramePr>
          <p:nvPr>
            <p:extLst>
              <p:ext uri="{D42A27DB-BD31-4B8C-83A1-F6EECF244321}">
                <p14:modId xmlns:p14="http://schemas.microsoft.com/office/powerpoint/2010/main" val="2643573300"/>
              </p:ext>
            </p:extLst>
          </p:nvPr>
        </p:nvGraphicFramePr>
        <p:xfrm>
          <a:off x="276624" y="1018917"/>
          <a:ext cx="5122690" cy="3560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D582F185-E0CB-44F8-BF93-B787A61D2ABD}"/>
              </a:ext>
            </a:extLst>
          </p:cNvPr>
          <p:cNvSpPr txBox="1">
            <a:spLocks/>
          </p:cNvSpPr>
          <p:nvPr/>
        </p:nvSpPr>
        <p:spPr bwMode="auto">
          <a:xfrm>
            <a:off x="711349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Jennifer Edgar</a:t>
            </a:r>
            <a:endParaRPr lang="en-US" sz="1800" b="0" kern="0">
              <a:solidFill>
                <a:schemeClr val="tx2"/>
              </a:solidFill>
            </a:endParaRPr>
          </a:p>
        </p:txBody>
      </p:sp>
      <p:sp>
        <p:nvSpPr>
          <p:cNvPr id="3" name="Content Placeholder 2">
            <a:extLst>
              <a:ext uri="{FF2B5EF4-FFF2-40B4-BE49-F238E27FC236}">
                <a16:creationId xmlns:a16="http://schemas.microsoft.com/office/drawing/2014/main" id="{D30074A6-3134-7704-F5D2-02E1844CC428}"/>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sp>
        <p:nvSpPr>
          <p:cNvPr id="30" name="Title 1">
            <a:extLst>
              <a:ext uri="{FF2B5EF4-FFF2-40B4-BE49-F238E27FC236}">
                <a16:creationId xmlns:a16="http://schemas.microsoft.com/office/drawing/2014/main" id="{7AB70420-6CA8-1487-A7AF-D345B5274A8B}"/>
              </a:ext>
            </a:extLst>
          </p:cNvPr>
          <p:cNvSpPr txBox="1">
            <a:spLocks/>
          </p:cNvSpPr>
          <p:nvPr/>
        </p:nvSpPr>
        <p:spPr bwMode="auto">
          <a:xfrm>
            <a:off x="446569" y="110465"/>
            <a:ext cx="8315202"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100" b="1" cap="all" baseline="0">
                <a:solidFill>
                  <a:schemeClr val="bg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a:lstStyle>
          <a:p>
            <a:r>
              <a:rPr lang="en-US" sz="2800" kern="0"/>
              <a:t>Conclusion </a:t>
            </a:r>
          </a:p>
        </p:txBody>
      </p:sp>
      <p:pic>
        <p:nvPicPr>
          <p:cNvPr id="3955" name="Picture 3954" descr="Closed-Loop Pumped-Storage ...">
            <a:extLst>
              <a:ext uri="{FF2B5EF4-FFF2-40B4-BE49-F238E27FC236}">
                <a16:creationId xmlns:a16="http://schemas.microsoft.com/office/drawing/2014/main" id="{53E6E51F-70A8-3051-F6FE-C6D2EE137C6F}"/>
              </a:ext>
            </a:extLst>
          </p:cNvPr>
          <p:cNvPicPr>
            <a:picLocks noChangeAspect="1"/>
          </p:cNvPicPr>
          <p:nvPr/>
        </p:nvPicPr>
        <p:blipFill>
          <a:blip r:embed="rId7"/>
          <a:stretch>
            <a:fillRect/>
          </a:stretch>
        </p:blipFill>
        <p:spPr>
          <a:xfrm>
            <a:off x="5813870" y="1065848"/>
            <a:ext cx="3130677" cy="3478149"/>
          </a:xfrm>
          <a:prstGeom prst="rect">
            <a:avLst/>
          </a:prstGeom>
        </p:spPr>
      </p:pic>
    </p:spTree>
    <p:extLst>
      <p:ext uri="{BB962C8B-B14F-4D97-AF65-F5344CB8AC3E}">
        <p14:creationId xmlns:p14="http://schemas.microsoft.com/office/powerpoint/2010/main" val="2614684967"/>
      </p:ext>
    </p:extLst>
  </p:cSld>
  <p:clrMapOvr>
    <a:masterClrMapping/>
  </p:clrMapOvr>
  <mc:AlternateContent xmlns:mc="http://schemas.openxmlformats.org/markup-compatibility/2006" xmlns:p14="http://schemas.microsoft.com/office/powerpoint/2010/main">
    <mc:Choice Requires="p14">
      <p:transition spd="slow" p14:dur="2000" advTm="88550"/>
    </mc:Choice>
    <mc:Fallback xmlns="">
      <p:transition spd="slow" advTm="885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C95A-CB15-8547-5387-6C97DA44AD77}"/>
              </a:ext>
            </a:extLst>
          </p:cNvPr>
          <p:cNvSpPr>
            <a:spLocks noGrp="1"/>
          </p:cNvSpPr>
          <p:nvPr>
            <p:ph type="title"/>
          </p:nvPr>
        </p:nvSpPr>
        <p:spPr>
          <a:xfrm>
            <a:off x="413778" y="-11330"/>
            <a:ext cx="8315201" cy="742950"/>
          </a:xfrm>
        </p:spPr>
        <p:txBody>
          <a:bodyPr/>
          <a:lstStyle/>
          <a:p>
            <a:r>
              <a:rPr lang="en-US" sz="2800"/>
              <a:t>References </a:t>
            </a:r>
          </a:p>
        </p:txBody>
      </p:sp>
      <p:sp>
        <p:nvSpPr>
          <p:cNvPr id="5" name="Content Placeholder 2">
            <a:extLst>
              <a:ext uri="{FF2B5EF4-FFF2-40B4-BE49-F238E27FC236}">
                <a16:creationId xmlns:a16="http://schemas.microsoft.com/office/drawing/2014/main" id="{E4B38821-9D0D-D3BB-E4C1-BAAB7AD8501E}"/>
              </a:ext>
            </a:extLst>
          </p:cNvPr>
          <p:cNvSpPr txBox="1">
            <a:spLocks/>
          </p:cNvSpPr>
          <p:nvPr/>
        </p:nvSpPr>
        <p:spPr bwMode="auto">
          <a:xfrm>
            <a:off x="413687" y="4752926"/>
            <a:ext cx="1470011"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sp>
        <p:nvSpPr>
          <p:cNvPr id="3" name="TextBox 2">
            <a:extLst>
              <a:ext uri="{FF2B5EF4-FFF2-40B4-BE49-F238E27FC236}">
                <a16:creationId xmlns:a16="http://schemas.microsoft.com/office/drawing/2014/main" id="{14B869E7-1A0B-3B44-1DAF-923BB7FF9E15}"/>
              </a:ext>
            </a:extLst>
          </p:cNvPr>
          <p:cNvSpPr txBox="1"/>
          <p:nvPr/>
        </p:nvSpPr>
        <p:spPr>
          <a:xfrm>
            <a:off x="208721" y="974035"/>
            <a:ext cx="871661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[1] “The Euler Turbine Equation ,” 12.3 the Euler turbine equation, </a:t>
            </a:r>
            <a:r>
              <a:rPr lang="en-US" sz="1100" dirty="0">
                <a:latin typeface="Calibri"/>
                <a:cs typeface="Calibri"/>
                <a:hlinkClick r:id="rId2"/>
              </a:rPr>
              <a:t>https://web.mit.edu/16.unified/www/FALL/thermodynamics/notes/node91.html</a:t>
            </a:r>
            <a:r>
              <a:rPr lang="en-US" sz="1100" dirty="0">
                <a:latin typeface="Calibri"/>
                <a:cs typeface="Calibri"/>
              </a:rPr>
              <a:t> [accessed Oct. 4, 2024]. </a:t>
            </a:r>
            <a:endParaRPr lang="en-US" dirty="0"/>
          </a:p>
          <a:p>
            <a:r>
              <a:rPr lang="en-US" sz="1100" dirty="0">
                <a:latin typeface="Calibri"/>
                <a:cs typeface="Calibri"/>
              </a:rPr>
              <a:t>[2] F. M. White and H. Xue, </a:t>
            </a:r>
            <a:r>
              <a:rPr lang="en-US" sz="1100" i="1" dirty="0">
                <a:latin typeface="Calibri"/>
                <a:cs typeface="Calibri"/>
              </a:rPr>
              <a:t>Fluid Mechanics</a:t>
            </a:r>
            <a:r>
              <a:rPr lang="en-US" sz="1100" dirty="0">
                <a:latin typeface="Calibri"/>
                <a:cs typeface="Calibri"/>
              </a:rPr>
              <a:t>. New York, NY: McGraw-Hill, 2021.</a:t>
            </a:r>
            <a:endParaRPr lang="en-US" dirty="0"/>
          </a:p>
          <a:p>
            <a:r>
              <a:rPr lang="en-US" sz="1100" dirty="0">
                <a:latin typeface="Calibri"/>
                <a:cs typeface="Arial"/>
              </a:rPr>
              <a:t>[3] </a:t>
            </a:r>
            <a:r>
              <a:rPr lang="en-US" sz="1100" dirty="0" err="1">
                <a:latin typeface="Calibri"/>
                <a:cs typeface="Arial"/>
              </a:rPr>
              <a:t>Grabcad</a:t>
            </a:r>
            <a:r>
              <a:rPr lang="en-US" sz="1100" dirty="0">
                <a:latin typeface="Calibri"/>
                <a:cs typeface="Arial"/>
              </a:rPr>
              <a:t>, "Francis Turbine," </a:t>
            </a:r>
            <a:r>
              <a:rPr lang="en-US" sz="1100" i="1" dirty="0" err="1">
                <a:latin typeface="Calibri"/>
                <a:cs typeface="Arial"/>
              </a:rPr>
              <a:t>Grabcad</a:t>
            </a:r>
            <a:r>
              <a:rPr lang="en-US" sz="1100" i="1" dirty="0">
                <a:latin typeface="Calibri"/>
                <a:cs typeface="Arial"/>
              </a:rPr>
              <a:t> Library</a:t>
            </a:r>
            <a:r>
              <a:rPr lang="en-US" sz="1100" dirty="0">
                <a:latin typeface="Calibri"/>
                <a:cs typeface="Arial"/>
              </a:rPr>
              <a:t>, Oct. 04, 2023. [Online]. Available: </a:t>
            </a:r>
            <a:r>
              <a:rPr lang="en-US" sz="1100" dirty="0">
                <a:latin typeface="Calibri"/>
                <a:cs typeface="Arial"/>
                <a:hlinkClick r:id="rId3"/>
              </a:rPr>
              <a:t>https://grabcad.com/library/francis-turbine-13</a:t>
            </a:r>
            <a:r>
              <a:rPr lang="en-US" sz="1100" dirty="0">
                <a:latin typeface="Calibri"/>
                <a:cs typeface="Arial"/>
              </a:rPr>
              <a:t>. [Accessed: Oct. 07, 2024].</a:t>
            </a:r>
          </a:p>
          <a:p>
            <a:r>
              <a:rPr lang="en-US" sz="1100" dirty="0">
                <a:latin typeface="Calibri"/>
                <a:cs typeface="Calibri"/>
              </a:rPr>
              <a:t>[4] “Closed-Loop Pumped Storage Hydropower Supply Curves,” </a:t>
            </a:r>
            <a:r>
              <a:rPr lang="en-US" sz="1100" i="1" dirty="0">
                <a:latin typeface="Calibri"/>
                <a:cs typeface="Calibri"/>
                <a:hlinkClick r:id="rId4"/>
              </a:rPr>
              <a:t>www.nrel.gov</a:t>
            </a:r>
            <a:r>
              <a:rPr lang="en-US" sz="1100" dirty="0">
                <a:latin typeface="Calibri"/>
                <a:cs typeface="Calibri"/>
              </a:rPr>
              <a:t>. </a:t>
            </a:r>
            <a:r>
              <a:rPr lang="en-US" sz="1100" dirty="0">
                <a:latin typeface="Calibri"/>
                <a:cs typeface="Calibri"/>
                <a:hlinkClick r:id="rId5"/>
              </a:rPr>
              <a:t>https://www.nrel.gov/gis/psh-supply-curves.html</a:t>
            </a:r>
            <a:endParaRPr lang="en-US" dirty="0"/>
          </a:p>
          <a:p>
            <a:r>
              <a:rPr lang="en-US" sz="1100" dirty="0">
                <a:latin typeface="Calibri"/>
                <a:cs typeface="Calibri"/>
              </a:rPr>
              <a:t>[5] "US Department of Energy Hydropower Collegiate Competition", </a:t>
            </a:r>
            <a:r>
              <a:rPr lang="en-US" sz="1100" i="1" dirty="0">
                <a:latin typeface="Calibri"/>
                <a:cs typeface="Calibri"/>
              </a:rPr>
              <a:t>Open Energy Information, Data and Resources</a:t>
            </a:r>
            <a:r>
              <a:rPr lang="en-US" sz="1100" dirty="0">
                <a:latin typeface="Calibri"/>
                <a:cs typeface="Calibri"/>
              </a:rPr>
              <a:t>. [Accessed Oct. 7, 2024]. </a:t>
            </a:r>
            <a:r>
              <a:rPr lang="en-US" sz="1100" dirty="0" err="1">
                <a:latin typeface="Calibri"/>
                <a:cs typeface="Calibri"/>
              </a:rPr>
              <a:t>Avaliable</a:t>
            </a:r>
            <a:r>
              <a:rPr lang="en-US" sz="1100" dirty="0">
                <a:latin typeface="Calibri"/>
                <a:cs typeface="Calibri"/>
              </a:rPr>
              <a:t>: </a:t>
            </a:r>
            <a:r>
              <a:rPr lang="en-US" sz="1100" dirty="0">
                <a:latin typeface="Calibri"/>
                <a:cs typeface="Arial"/>
                <a:hlinkClick r:id="rId6"/>
              </a:rPr>
              <a:t>https://openei.org/wiki/Hydropower/Prizes_and_Competitions/Hydropower_Collegiate_Competition_(HCC</a:t>
            </a:r>
            <a:r>
              <a:rPr lang="en-US" sz="1100" dirty="0">
                <a:latin typeface="Calibri"/>
                <a:cs typeface="Arial"/>
              </a:rPr>
              <a:t>).</a:t>
            </a:r>
            <a:endParaRPr lang="en-US" sz="1100" dirty="0">
              <a:latin typeface="Calibri"/>
              <a:cs typeface="Calibri"/>
            </a:endParaRPr>
          </a:p>
          <a:p>
            <a:r>
              <a:rPr lang="en-US" sz="1100" dirty="0">
                <a:latin typeface="Calibri"/>
                <a:cs typeface="Calibri"/>
              </a:rPr>
              <a:t>‌</a:t>
            </a:r>
            <a:endParaRPr lang="en-US" dirty="0"/>
          </a:p>
          <a:p>
            <a:endParaRPr lang="en-US" sz="1100">
              <a:latin typeface="Calibri"/>
              <a:cs typeface="Arial"/>
            </a:endParaRPr>
          </a:p>
        </p:txBody>
      </p:sp>
    </p:spTree>
    <p:extLst>
      <p:ext uri="{BB962C8B-B14F-4D97-AF65-F5344CB8AC3E}">
        <p14:creationId xmlns:p14="http://schemas.microsoft.com/office/powerpoint/2010/main" val="1911735859"/>
      </p:ext>
    </p:extLst>
  </p:cSld>
  <p:clrMapOvr>
    <a:masterClrMapping/>
  </p:clrMapOvr>
  <mc:AlternateContent xmlns:mc="http://schemas.openxmlformats.org/markup-compatibility/2006" xmlns:p14="http://schemas.microsoft.com/office/powerpoint/2010/main">
    <mc:Choice Requires="p14">
      <p:transition spd="slow" p14:dur="2000" advTm="62651"/>
    </mc:Choice>
    <mc:Fallback xmlns="">
      <p:transition spd="slow" advTm="6265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F4121-E083-EF1D-2029-3DD908823958}"/>
              </a:ext>
            </a:extLst>
          </p:cNvPr>
          <p:cNvSpPr>
            <a:spLocks noGrp="1"/>
          </p:cNvSpPr>
          <p:nvPr>
            <p:ph type="ctrTitle"/>
          </p:nvPr>
        </p:nvSpPr>
        <p:spPr/>
        <p:txBody>
          <a:bodyPr/>
          <a:lstStyle/>
          <a:p>
            <a:r>
              <a:rPr lang="en-US" sz="2800"/>
              <a:t>Thank You!</a:t>
            </a:r>
          </a:p>
        </p:txBody>
      </p:sp>
    </p:spTree>
    <p:extLst>
      <p:ext uri="{BB962C8B-B14F-4D97-AF65-F5344CB8AC3E}">
        <p14:creationId xmlns:p14="http://schemas.microsoft.com/office/powerpoint/2010/main" val="60992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42C7-D013-491C-9BBC-D861D3891780}"/>
              </a:ext>
            </a:extLst>
          </p:cNvPr>
          <p:cNvSpPr>
            <a:spLocks noGrp="1"/>
          </p:cNvSpPr>
          <p:nvPr>
            <p:ph type="title"/>
          </p:nvPr>
        </p:nvSpPr>
        <p:spPr/>
        <p:txBody>
          <a:bodyPr/>
          <a:lstStyle/>
          <a:p>
            <a:r>
              <a:rPr lang="en-US" sz="2800"/>
              <a:t>Project Description</a:t>
            </a:r>
          </a:p>
        </p:txBody>
      </p:sp>
      <p:sp>
        <p:nvSpPr>
          <p:cNvPr id="3" name="Content Placeholder 2">
            <a:extLst>
              <a:ext uri="{FF2B5EF4-FFF2-40B4-BE49-F238E27FC236}">
                <a16:creationId xmlns:a16="http://schemas.microsoft.com/office/drawing/2014/main" id="{19634AD5-B5C4-48CE-98D2-8AF6FBA81DDB}"/>
              </a:ext>
            </a:extLst>
          </p:cNvPr>
          <p:cNvSpPr>
            <a:spLocks noGrp="1"/>
          </p:cNvSpPr>
          <p:nvPr>
            <p:ph idx="1"/>
          </p:nvPr>
        </p:nvSpPr>
        <p:spPr>
          <a:xfrm>
            <a:off x="451671" y="891349"/>
            <a:ext cx="8315202" cy="3750796"/>
          </a:xfrm>
        </p:spPr>
        <p:txBody>
          <a:bodyPr/>
          <a:lstStyle/>
          <a:p>
            <a:r>
              <a:rPr lang="en-US" sz="1800" b="1">
                <a:solidFill>
                  <a:schemeClr val="tx2"/>
                </a:solidFill>
              </a:rPr>
              <a:t>Problem Statement: </a:t>
            </a:r>
            <a:r>
              <a:rPr lang="en-US" sz="1500">
                <a:solidFill>
                  <a:schemeClr val="tx2"/>
                </a:solidFill>
              </a:rPr>
              <a:t>Remove US reliance on coal, nuclear, and fossil fuel driven energy. Take advantage of potential energy in respect of water batteries through a closed-loop pumped storage hydropower system. This model helps address the nations clean energy goals while preserving the environment and making use of unrealized power.</a:t>
            </a:r>
          </a:p>
        </p:txBody>
      </p:sp>
      <p:pic>
        <p:nvPicPr>
          <p:cNvPr id="1026" name="Picture 2" descr="Finding the Future Hydropower Workforce - Applications Close May 8 -  National Hydropower Association">
            <a:extLst>
              <a:ext uri="{FF2B5EF4-FFF2-40B4-BE49-F238E27FC236}">
                <a16:creationId xmlns:a16="http://schemas.microsoft.com/office/drawing/2014/main" id="{ECAA54D0-6B89-8DB4-DFDB-3C7679AFD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 t="1177" r="-688" b="-227"/>
          <a:stretch/>
        </p:blipFill>
        <p:spPr bwMode="auto">
          <a:xfrm>
            <a:off x="382847" y="1987109"/>
            <a:ext cx="4095741" cy="26130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8510AE37-EA5A-7343-7B53-2C0AFE6EAC86}"/>
              </a:ext>
            </a:extLst>
          </p:cNvPr>
          <p:cNvGraphicFramePr/>
          <p:nvPr>
            <p:extLst>
              <p:ext uri="{D42A27DB-BD31-4B8C-83A1-F6EECF244321}">
                <p14:modId xmlns:p14="http://schemas.microsoft.com/office/powerpoint/2010/main" val="972185329"/>
              </p:ext>
            </p:extLst>
          </p:nvPr>
        </p:nvGraphicFramePr>
        <p:xfrm>
          <a:off x="4849978" y="2116220"/>
          <a:ext cx="3908686" cy="25289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Customer review with solid fill">
            <a:extLst>
              <a:ext uri="{FF2B5EF4-FFF2-40B4-BE49-F238E27FC236}">
                <a16:creationId xmlns:a16="http://schemas.microsoft.com/office/drawing/2014/main" id="{C21C6939-2E61-3A1D-4BBC-AC177A343E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989824" y="3586600"/>
            <a:ext cx="635106" cy="635106"/>
          </a:xfrm>
          <a:prstGeom prst="rect">
            <a:avLst/>
          </a:prstGeom>
        </p:spPr>
      </p:pic>
      <p:pic>
        <p:nvPicPr>
          <p:cNvPr id="17" name="Graphic 16" descr="Handshake with solid fill">
            <a:extLst>
              <a:ext uri="{FF2B5EF4-FFF2-40B4-BE49-F238E27FC236}">
                <a16:creationId xmlns:a16="http://schemas.microsoft.com/office/drawing/2014/main" id="{90CE0A23-E8BC-E082-DA3C-7931F7794F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989824" y="2520895"/>
            <a:ext cx="635106" cy="635106"/>
          </a:xfrm>
          <a:prstGeom prst="rect">
            <a:avLst/>
          </a:prstGeom>
        </p:spPr>
      </p:pic>
      <p:sp>
        <p:nvSpPr>
          <p:cNvPr id="9" name="Content Placeholder 2">
            <a:extLst>
              <a:ext uri="{FF2B5EF4-FFF2-40B4-BE49-F238E27FC236}">
                <a16:creationId xmlns:a16="http://schemas.microsoft.com/office/drawing/2014/main" id="{68BC9035-1A56-4360-B543-4C3219848C39}"/>
              </a:ext>
            </a:extLst>
          </p:cNvPr>
          <p:cNvSpPr txBox="1">
            <a:spLocks/>
          </p:cNvSpPr>
          <p:nvPr/>
        </p:nvSpPr>
        <p:spPr bwMode="auto">
          <a:xfrm>
            <a:off x="711349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Robert </a:t>
            </a:r>
            <a:r>
              <a:rPr lang="en-US" sz="1400" kern="0" err="1">
                <a:solidFill>
                  <a:schemeClr val="tx2"/>
                </a:solidFill>
              </a:rPr>
              <a:t>Ginieczki</a:t>
            </a:r>
            <a:endParaRPr lang="en-US" err="1">
              <a:solidFill>
                <a:schemeClr val="tx2"/>
              </a:solidFill>
            </a:endParaRPr>
          </a:p>
        </p:txBody>
      </p:sp>
      <p:sp>
        <p:nvSpPr>
          <p:cNvPr id="23" name="Content Placeholder 2">
            <a:extLst>
              <a:ext uri="{FF2B5EF4-FFF2-40B4-BE49-F238E27FC236}">
                <a16:creationId xmlns:a16="http://schemas.microsoft.com/office/drawing/2014/main" id="{A7A63A82-CCE2-C6B2-1BD2-CD84DDDE81BE}"/>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spTree>
    <p:extLst>
      <p:ext uri="{BB962C8B-B14F-4D97-AF65-F5344CB8AC3E}">
        <p14:creationId xmlns:p14="http://schemas.microsoft.com/office/powerpoint/2010/main" val="4030214077"/>
      </p:ext>
    </p:extLst>
  </p:cSld>
  <p:clrMapOvr>
    <a:masterClrMapping/>
  </p:clrMapOvr>
  <mc:AlternateContent xmlns:mc="http://schemas.openxmlformats.org/markup-compatibility/2006" xmlns:p14="http://schemas.microsoft.com/office/powerpoint/2010/main">
    <mc:Choice Requires="p14">
      <p:transition spd="slow" p14:dur="2000" advTm="153125"/>
    </mc:Choice>
    <mc:Fallback xmlns="">
      <p:transition spd="slow" advTm="1531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D562D1-4274-A04D-8170-74DB59C2811A}"/>
              </a:ext>
            </a:extLst>
          </p:cNvPr>
          <p:cNvSpPr/>
          <p:nvPr/>
        </p:nvSpPr>
        <p:spPr bwMode="auto">
          <a:xfrm>
            <a:off x="2268954" y="1659204"/>
            <a:ext cx="1832263" cy="1650421"/>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6F774F80-E068-F846-2660-074E0E5D9946}"/>
              </a:ext>
            </a:extLst>
          </p:cNvPr>
          <p:cNvSpPr>
            <a:spLocks noGrp="1"/>
          </p:cNvSpPr>
          <p:nvPr>
            <p:ph type="title"/>
          </p:nvPr>
        </p:nvSpPr>
        <p:spPr/>
        <p:txBody>
          <a:bodyPr/>
          <a:lstStyle/>
          <a:p>
            <a:r>
              <a:rPr lang="en-US" sz="2800"/>
              <a:t>Black Box Model</a:t>
            </a:r>
          </a:p>
        </p:txBody>
      </p:sp>
      <p:sp>
        <p:nvSpPr>
          <p:cNvPr id="5" name="Content Placeholder 2">
            <a:extLst>
              <a:ext uri="{FF2B5EF4-FFF2-40B4-BE49-F238E27FC236}">
                <a16:creationId xmlns:a16="http://schemas.microsoft.com/office/drawing/2014/main" id="{C50E31D1-8BA4-4DEF-AB92-CF30940279DC}"/>
              </a:ext>
            </a:extLst>
          </p:cNvPr>
          <p:cNvSpPr txBox="1">
            <a:spLocks/>
          </p:cNvSpPr>
          <p:nvPr/>
        </p:nvSpPr>
        <p:spPr bwMode="auto">
          <a:xfrm>
            <a:off x="711349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Robert </a:t>
            </a:r>
            <a:r>
              <a:rPr lang="en-US" sz="1400" kern="0" err="1">
                <a:solidFill>
                  <a:schemeClr val="tx2"/>
                </a:solidFill>
              </a:rPr>
              <a:t>Ginieczki</a:t>
            </a:r>
          </a:p>
        </p:txBody>
      </p:sp>
      <p:sp>
        <p:nvSpPr>
          <p:cNvPr id="4" name="Content Placeholder 2">
            <a:extLst>
              <a:ext uri="{FF2B5EF4-FFF2-40B4-BE49-F238E27FC236}">
                <a16:creationId xmlns:a16="http://schemas.microsoft.com/office/drawing/2014/main" id="{B2ECCEE6-A9C8-D108-680D-B2F95BEA7FDF}"/>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sp>
        <p:nvSpPr>
          <p:cNvPr id="6" name="TextBox 5">
            <a:extLst>
              <a:ext uri="{FF2B5EF4-FFF2-40B4-BE49-F238E27FC236}">
                <a16:creationId xmlns:a16="http://schemas.microsoft.com/office/drawing/2014/main" id="{6863B51C-303A-ACF9-E464-3D23D9245B3B}"/>
              </a:ext>
            </a:extLst>
          </p:cNvPr>
          <p:cNvSpPr txBox="1"/>
          <p:nvPr/>
        </p:nvSpPr>
        <p:spPr>
          <a:xfrm>
            <a:off x="2475040" y="2131556"/>
            <a:ext cx="14179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rPr>
              <a:t>Generate</a:t>
            </a:r>
            <a:endParaRPr lang="en-US">
              <a:cs typeface="Arial" charset="0"/>
            </a:endParaRPr>
          </a:p>
          <a:p>
            <a:pPr algn="ctr"/>
            <a:r>
              <a:rPr lang="en-US">
                <a:latin typeface="Arial"/>
                <a:cs typeface="Arial"/>
              </a:rPr>
              <a:t>Electricity</a:t>
            </a:r>
            <a:endParaRPr lang="en-US">
              <a:cs typeface="Arial"/>
            </a:endParaRPr>
          </a:p>
        </p:txBody>
      </p:sp>
      <p:sp>
        <p:nvSpPr>
          <p:cNvPr id="7" name="TextBox 6">
            <a:extLst>
              <a:ext uri="{FF2B5EF4-FFF2-40B4-BE49-F238E27FC236}">
                <a16:creationId xmlns:a16="http://schemas.microsoft.com/office/drawing/2014/main" id="{65C4FAB4-FEC1-7E7A-0CD3-CFD2018DA7D3}"/>
              </a:ext>
            </a:extLst>
          </p:cNvPr>
          <p:cNvSpPr txBox="1"/>
          <p:nvPr/>
        </p:nvSpPr>
        <p:spPr>
          <a:xfrm>
            <a:off x="934416" y="1659479"/>
            <a:ext cx="23362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Water</a:t>
            </a:r>
            <a:endParaRPr lang="en-US" sz="1600">
              <a:cs typeface="Arial"/>
            </a:endParaRPr>
          </a:p>
        </p:txBody>
      </p:sp>
      <p:sp>
        <p:nvSpPr>
          <p:cNvPr id="8" name="TextBox 7">
            <a:extLst>
              <a:ext uri="{FF2B5EF4-FFF2-40B4-BE49-F238E27FC236}">
                <a16:creationId xmlns:a16="http://schemas.microsoft.com/office/drawing/2014/main" id="{8484D22F-A402-1F20-CAF7-883FFD2F81E4}"/>
              </a:ext>
            </a:extLst>
          </p:cNvPr>
          <p:cNvSpPr txBox="1"/>
          <p:nvPr/>
        </p:nvSpPr>
        <p:spPr>
          <a:xfrm>
            <a:off x="3820263" y="996875"/>
            <a:ext cx="183399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Water</a:t>
            </a:r>
            <a:endParaRPr lang="en-US" sz="1600">
              <a:cs typeface="Arial"/>
            </a:endParaRPr>
          </a:p>
        </p:txBody>
      </p:sp>
      <p:sp>
        <p:nvSpPr>
          <p:cNvPr id="10" name="TextBox 9">
            <a:extLst>
              <a:ext uri="{FF2B5EF4-FFF2-40B4-BE49-F238E27FC236}">
                <a16:creationId xmlns:a16="http://schemas.microsoft.com/office/drawing/2014/main" id="{49A2B8E5-76F2-66F9-7C54-9F321BE1ABA6}"/>
              </a:ext>
            </a:extLst>
          </p:cNvPr>
          <p:cNvSpPr txBox="1"/>
          <p:nvPr/>
        </p:nvSpPr>
        <p:spPr>
          <a:xfrm>
            <a:off x="4351897" y="2146709"/>
            <a:ext cx="15222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Electricity</a:t>
            </a:r>
            <a:endParaRPr lang="en-US" sz="1600"/>
          </a:p>
        </p:txBody>
      </p:sp>
      <p:sp>
        <p:nvSpPr>
          <p:cNvPr id="11" name="TextBox 10">
            <a:extLst>
              <a:ext uri="{FF2B5EF4-FFF2-40B4-BE49-F238E27FC236}">
                <a16:creationId xmlns:a16="http://schemas.microsoft.com/office/drawing/2014/main" id="{347F846C-8094-0B93-1FA7-97C9A3791E9B}"/>
              </a:ext>
            </a:extLst>
          </p:cNvPr>
          <p:cNvSpPr txBox="1"/>
          <p:nvPr/>
        </p:nvSpPr>
        <p:spPr>
          <a:xfrm>
            <a:off x="517466" y="2356691"/>
            <a:ext cx="19552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Water flow rate</a:t>
            </a:r>
            <a:endParaRPr lang="en-US" sz="1600">
              <a:cs typeface="Arial"/>
            </a:endParaRPr>
          </a:p>
        </p:txBody>
      </p:sp>
      <p:cxnSp>
        <p:nvCxnSpPr>
          <p:cNvPr id="14" name="Straight Arrow Connector 13">
            <a:extLst>
              <a:ext uri="{FF2B5EF4-FFF2-40B4-BE49-F238E27FC236}">
                <a16:creationId xmlns:a16="http://schemas.microsoft.com/office/drawing/2014/main" id="{3D5EE54E-0412-E5A8-1B5C-4FC694496F2D}"/>
              </a:ext>
            </a:extLst>
          </p:cNvPr>
          <p:cNvCxnSpPr/>
          <p:nvPr/>
        </p:nvCxnSpPr>
        <p:spPr bwMode="auto">
          <a:xfrm>
            <a:off x="541466" y="2035875"/>
            <a:ext cx="1728353" cy="13853"/>
          </a:xfrm>
          <a:prstGeom prst="straightConnector1">
            <a:avLst/>
          </a:prstGeom>
          <a:noFill/>
          <a:ln w="57150"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8507456-E615-AF40-F806-DFDBEC68D63C}"/>
              </a:ext>
            </a:extLst>
          </p:cNvPr>
          <p:cNvCxnSpPr>
            <a:cxnSpLocks/>
          </p:cNvCxnSpPr>
          <p:nvPr/>
        </p:nvCxnSpPr>
        <p:spPr bwMode="auto">
          <a:xfrm flipV="1">
            <a:off x="4124318" y="1309839"/>
            <a:ext cx="355733" cy="705625"/>
          </a:xfrm>
          <a:prstGeom prst="straightConnector1">
            <a:avLst/>
          </a:prstGeom>
          <a:noFill/>
          <a:ln w="57150"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ACE44E5A-E021-FFE3-F627-CB03C8801F92}"/>
              </a:ext>
            </a:extLst>
          </p:cNvPr>
          <p:cNvCxnSpPr>
            <a:cxnSpLocks/>
          </p:cNvCxnSpPr>
          <p:nvPr/>
        </p:nvCxnSpPr>
        <p:spPr bwMode="auto">
          <a:xfrm>
            <a:off x="4109010" y="2486147"/>
            <a:ext cx="1728353" cy="13853"/>
          </a:xfrm>
          <a:prstGeom prst="straightConnector1">
            <a:avLst/>
          </a:prstGeom>
          <a:noFill/>
          <a:ln w="2857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04F58B86-5074-186C-D957-269C2B25FBE9}"/>
              </a:ext>
            </a:extLst>
          </p:cNvPr>
          <p:cNvCxnSpPr>
            <a:cxnSpLocks/>
          </p:cNvCxnSpPr>
          <p:nvPr/>
        </p:nvCxnSpPr>
        <p:spPr bwMode="auto">
          <a:xfrm>
            <a:off x="536361" y="2718550"/>
            <a:ext cx="1728353" cy="13853"/>
          </a:xfrm>
          <a:prstGeom prst="straightConnector1">
            <a:avLst/>
          </a:prstGeom>
          <a:noFill/>
          <a:ln w="28575" cap="flat" cmpd="sng" algn="ctr">
            <a:solidFill>
              <a:schemeClr val="tx1"/>
            </a:solidFill>
            <a:prstDash val="dash"/>
            <a:round/>
            <a:headEnd type="none" w="med" len="med"/>
            <a:tailEnd type="triangle"/>
          </a:ln>
          <a:effectLst/>
        </p:spPr>
      </p:cxnSp>
      <p:sp>
        <p:nvSpPr>
          <p:cNvPr id="22" name="TextBox 21">
            <a:extLst>
              <a:ext uri="{FF2B5EF4-FFF2-40B4-BE49-F238E27FC236}">
                <a16:creationId xmlns:a16="http://schemas.microsoft.com/office/drawing/2014/main" id="{8BC502BD-60E6-6E20-5635-78D8FE6BACF9}"/>
              </a:ext>
            </a:extLst>
          </p:cNvPr>
          <p:cNvSpPr txBox="1"/>
          <p:nvPr/>
        </p:nvSpPr>
        <p:spPr>
          <a:xfrm>
            <a:off x="629417" y="3551029"/>
            <a:ext cx="528018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Arial"/>
              </a:rPr>
              <a:t>Figure 1: Black Box Model of a Simple Closed-Loop Pump Storage System</a:t>
            </a:r>
            <a:endParaRPr lang="en-US" sz="1200">
              <a:cs typeface="Arial"/>
            </a:endParaRPr>
          </a:p>
        </p:txBody>
      </p:sp>
      <p:sp>
        <p:nvSpPr>
          <p:cNvPr id="3" name="TextBox 2">
            <a:extLst>
              <a:ext uri="{FF2B5EF4-FFF2-40B4-BE49-F238E27FC236}">
                <a16:creationId xmlns:a16="http://schemas.microsoft.com/office/drawing/2014/main" id="{1CB7DB7B-DFD8-8377-A6D1-3CB323E68108}"/>
              </a:ext>
            </a:extLst>
          </p:cNvPr>
          <p:cNvSpPr txBox="1"/>
          <p:nvPr/>
        </p:nvSpPr>
        <p:spPr>
          <a:xfrm>
            <a:off x="6215766" y="1712981"/>
            <a:ext cx="2546004" cy="1569660"/>
          </a:xfrm>
          <a:prstGeom prst="rect">
            <a:avLst/>
          </a:prstGeom>
          <a:noFill/>
        </p:spPr>
        <p:txBody>
          <a:bodyPr wrap="square" lIns="91440" tIns="45720" rIns="91440" bIns="45720" rtlCol="0" anchor="t">
            <a:spAutoFit/>
          </a:bodyPr>
          <a:lstStyle/>
          <a:p>
            <a:r>
              <a:rPr lang="en-US" sz="1200">
                <a:latin typeface="Arial"/>
                <a:cs typeface="Arial"/>
              </a:rPr>
              <a:t>Depending on other metrics affecting cost for site design (location, reservoir sizes, environmental impact) supplemental energy may be needed. The amount of supplemental energy needed will change by location.</a:t>
            </a:r>
          </a:p>
        </p:txBody>
      </p:sp>
      <p:cxnSp>
        <p:nvCxnSpPr>
          <p:cNvPr id="21" name="Straight Arrow Connector 20">
            <a:extLst>
              <a:ext uri="{FF2B5EF4-FFF2-40B4-BE49-F238E27FC236}">
                <a16:creationId xmlns:a16="http://schemas.microsoft.com/office/drawing/2014/main" id="{47F68D91-7F49-9355-6C99-21AEF46E9380}"/>
              </a:ext>
            </a:extLst>
          </p:cNvPr>
          <p:cNvCxnSpPr>
            <a:cxnSpLocks/>
          </p:cNvCxnSpPr>
          <p:nvPr/>
        </p:nvCxnSpPr>
        <p:spPr bwMode="auto">
          <a:xfrm flipH="1" flipV="1">
            <a:off x="545885" y="1309838"/>
            <a:ext cx="3956030" cy="6559"/>
          </a:xfrm>
          <a:prstGeom prst="straightConnector1">
            <a:avLst/>
          </a:prstGeom>
          <a:noFill/>
          <a:ln w="5715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F56ECCA0-3B28-ACAB-E2DA-2FF5049B2683}"/>
              </a:ext>
            </a:extLst>
          </p:cNvPr>
          <p:cNvCxnSpPr>
            <a:cxnSpLocks/>
          </p:cNvCxnSpPr>
          <p:nvPr/>
        </p:nvCxnSpPr>
        <p:spPr bwMode="auto">
          <a:xfrm flipH="1">
            <a:off x="561193" y="1311295"/>
            <a:ext cx="6556" cy="697610"/>
          </a:xfrm>
          <a:prstGeom prst="straightConnector1">
            <a:avLst/>
          </a:prstGeom>
          <a:no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7054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74F80-E068-F846-2660-074E0E5D9946}"/>
              </a:ext>
            </a:extLst>
          </p:cNvPr>
          <p:cNvSpPr>
            <a:spLocks noGrp="1"/>
          </p:cNvSpPr>
          <p:nvPr>
            <p:ph type="title"/>
          </p:nvPr>
        </p:nvSpPr>
        <p:spPr/>
        <p:txBody>
          <a:bodyPr/>
          <a:lstStyle/>
          <a:p>
            <a:r>
              <a:rPr lang="en-US" sz="2800"/>
              <a:t>Functional Model</a:t>
            </a:r>
          </a:p>
        </p:txBody>
      </p:sp>
      <p:sp>
        <p:nvSpPr>
          <p:cNvPr id="5" name="Content Placeholder 2">
            <a:extLst>
              <a:ext uri="{FF2B5EF4-FFF2-40B4-BE49-F238E27FC236}">
                <a16:creationId xmlns:a16="http://schemas.microsoft.com/office/drawing/2014/main" id="{A806B36A-7644-4902-BCE2-91E577A56507}"/>
              </a:ext>
            </a:extLst>
          </p:cNvPr>
          <p:cNvSpPr txBox="1">
            <a:spLocks/>
          </p:cNvSpPr>
          <p:nvPr/>
        </p:nvSpPr>
        <p:spPr bwMode="auto">
          <a:xfrm>
            <a:off x="711349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Noah Dilworth</a:t>
            </a:r>
          </a:p>
        </p:txBody>
      </p:sp>
      <p:sp>
        <p:nvSpPr>
          <p:cNvPr id="4" name="Content Placeholder 2">
            <a:extLst>
              <a:ext uri="{FF2B5EF4-FFF2-40B4-BE49-F238E27FC236}">
                <a16:creationId xmlns:a16="http://schemas.microsoft.com/office/drawing/2014/main" id="{EC985DE1-3988-6095-B424-FF3D5607973E}"/>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sp>
        <p:nvSpPr>
          <p:cNvPr id="9" name="TextBox 8">
            <a:extLst>
              <a:ext uri="{FF2B5EF4-FFF2-40B4-BE49-F238E27FC236}">
                <a16:creationId xmlns:a16="http://schemas.microsoft.com/office/drawing/2014/main" id="{F031F95F-247C-05C3-94BD-62BCC9BEFFAF}"/>
              </a:ext>
            </a:extLst>
          </p:cNvPr>
          <p:cNvSpPr txBox="1"/>
          <p:nvPr/>
        </p:nvSpPr>
        <p:spPr>
          <a:xfrm>
            <a:off x="2026227" y="4387993"/>
            <a:ext cx="48923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Arial"/>
              </a:rPr>
              <a:t>Fig. 2 - Functional Model of a simple, hydropower plant</a:t>
            </a:r>
            <a:endParaRPr lang="en-US" sz="1200">
              <a:cs typeface="Arial"/>
            </a:endParaRPr>
          </a:p>
        </p:txBody>
      </p:sp>
      <p:sp>
        <p:nvSpPr>
          <p:cNvPr id="10" name="TextBox 9">
            <a:extLst>
              <a:ext uri="{FF2B5EF4-FFF2-40B4-BE49-F238E27FC236}">
                <a16:creationId xmlns:a16="http://schemas.microsoft.com/office/drawing/2014/main" id="{2B441FB5-C691-B9BC-8E84-3118DE7F244E}"/>
              </a:ext>
            </a:extLst>
          </p:cNvPr>
          <p:cNvSpPr txBox="1"/>
          <p:nvPr/>
        </p:nvSpPr>
        <p:spPr>
          <a:xfrm>
            <a:off x="5831898" y="1554306"/>
            <a:ext cx="293110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Arial"/>
              </a:rPr>
              <a:t>The basic cycles involves converting between potential energy and electricity using kinetic energy as a </a:t>
            </a:r>
            <a:r>
              <a:rPr lang="en-US" sz="1200" err="1">
                <a:latin typeface="Arial"/>
                <a:cs typeface="Arial"/>
              </a:rPr>
              <a:t>mediary</a:t>
            </a:r>
            <a:endParaRPr lang="en-US" sz="1200">
              <a:latin typeface="Arial"/>
              <a:cs typeface="Arial"/>
            </a:endParaRPr>
          </a:p>
          <a:p>
            <a:r>
              <a:rPr lang="en-US" sz="1200">
                <a:latin typeface="Arial"/>
                <a:cs typeface="Arial"/>
              </a:rPr>
              <a:t> </a:t>
            </a:r>
          </a:p>
          <a:p>
            <a:r>
              <a:rPr lang="en-US" sz="1200">
                <a:latin typeface="Arial"/>
                <a:cs typeface="Arial"/>
              </a:rPr>
              <a:t>When power is needed, water flows down the pen stock and through a turbine; and when power is in excess, water is pumped back up.</a:t>
            </a:r>
            <a:endParaRPr lang="en-US" sz="1200">
              <a:cs typeface="Arial"/>
            </a:endParaRPr>
          </a:p>
        </p:txBody>
      </p:sp>
      <p:pic>
        <p:nvPicPr>
          <p:cNvPr id="19" name="Content Placeholder 18" descr="A diagram of a factory&#10;&#10;Description automatically generated">
            <a:extLst>
              <a:ext uri="{FF2B5EF4-FFF2-40B4-BE49-F238E27FC236}">
                <a16:creationId xmlns:a16="http://schemas.microsoft.com/office/drawing/2014/main" id="{6842BDBC-EC20-E66F-84B0-C33474941E7D}"/>
              </a:ext>
            </a:extLst>
          </p:cNvPr>
          <p:cNvPicPr>
            <a:picLocks noGrp="1" noChangeAspect="1"/>
          </p:cNvPicPr>
          <p:nvPr>
            <p:ph idx="1"/>
          </p:nvPr>
        </p:nvPicPr>
        <p:blipFill>
          <a:blip r:embed="rId3"/>
          <a:stretch>
            <a:fillRect/>
          </a:stretch>
        </p:blipFill>
        <p:spPr>
          <a:xfrm>
            <a:off x="-1129" y="857376"/>
            <a:ext cx="5703984" cy="3897487"/>
          </a:xfrm>
        </p:spPr>
      </p:pic>
    </p:spTree>
    <p:extLst>
      <p:ext uri="{BB962C8B-B14F-4D97-AF65-F5344CB8AC3E}">
        <p14:creationId xmlns:p14="http://schemas.microsoft.com/office/powerpoint/2010/main" val="2679293081"/>
      </p:ext>
    </p:extLst>
  </p:cSld>
  <p:clrMapOvr>
    <a:masterClrMapping/>
  </p:clrMapOvr>
  <mc:AlternateContent xmlns:mc="http://schemas.openxmlformats.org/markup-compatibility/2006" xmlns:p14="http://schemas.microsoft.com/office/powerpoint/2010/main">
    <mc:Choice Requires="p14">
      <p:transition spd="slow" p14:dur="2000" advTm="5788"/>
    </mc:Choice>
    <mc:Fallback xmlns="">
      <p:transition spd="slow" advTm="578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0242-53BA-6E75-AEFA-FB1F10E58578}"/>
              </a:ext>
            </a:extLst>
          </p:cNvPr>
          <p:cNvSpPr>
            <a:spLocks noGrp="1"/>
          </p:cNvSpPr>
          <p:nvPr>
            <p:ph type="title"/>
          </p:nvPr>
        </p:nvSpPr>
        <p:spPr>
          <a:xfrm>
            <a:off x="446569" y="48590"/>
            <a:ext cx="8315201" cy="742950"/>
          </a:xfrm>
        </p:spPr>
        <p:txBody>
          <a:bodyPr/>
          <a:lstStyle/>
          <a:p>
            <a:r>
              <a:rPr lang="en-US" sz="2800"/>
              <a:t>Concept Generation – Morphological Matrix</a:t>
            </a:r>
          </a:p>
        </p:txBody>
      </p:sp>
      <p:sp>
        <p:nvSpPr>
          <p:cNvPr id="8" name="Content Placeholder 2">
            <a:extLst>
              <a:ext uri="{FF2B5EF4-FFF2-40B4-BE49-F238E27FC236}">
                <a16:creationId xmlns:a16="http://schemas.microsoft.com/office/drawing/2014/main" id="{41A99169-1E7A-8087-D3DB-B09DD2BBDA82}"/>
              </a:ext>
            </a:extLst>
          </p:cNvPr>
          <p:cNvSpPr txBox="1">
            <a:spLocks/>
          </p:cNvSpPr>
          <p:nvPr/>
        </p:nvSpPr>
        <p:spPr bwMode="auto">
          <a:xfrm>
            <a:off x="737257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Jennifer Edgar</a:t>
            </a:r>
          </a:p>
        </p:txBody>
      </p:sp>
      <p:sp>
        <p:nvSpPr>
          <p:cNvPr id="6" name="Content Placeholder 2">
            <a:extLst>
              <a:ext uri="{FF2B5EF4-FFF2-40B4-BE49-F238E27FC236}">
                <a16:creationId xmlns:a16="http://schemas.microsoft.com/office/drawing/2014/main" id="{72B1A80C-0AB7-EB7C-CF44-D6C28495FAE0}"/>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pic>
        <p:nvPicPr>
          <p:cNvPr id="7" name="Picture 6" descr="A screenshot of a solar panel&#10;&#10;Description automatically generated">
            <a:extLst>
              <a:ext uri="{FF2B5EF4-FFF2-40B4-BE49-F238E27FC236}">
                <a16:creationId xmlns:a16="http://schemas.microsoft.com/office/drawing/2014/main" id="{F8A0477A-116B-E030-8D05-723D1222EF94}"/>
              </a:ext>
            </a:extLst>
          </p:cNvPr>
          <p:cNvPicPr>
            <a:picLocks noChangeAspect="1"/>
          </p:cNvPicPr>
          <p:nvPr/>
        </p:nvPicPr>
        <p:blipFill>
          <a:blip r:embed="rId3"/>
          <a:stretch>
            <a:fillRect/>
          </a:stretch>
        </p:blipFill>
        <p:spPr>
          <a:xfrm>
            <a:off x="1801520" y="806730"/>
            <a:ext cx="5545717" cy="3952718"/>
          </a:xfrm>
          <a:prstGeom prst="rect">
            <a:avLst/>
          </a:prstGeom>
        </p:spPr>
      </p:pic>
    </p:spTree>
    <p:extLst>
      <p:ext uri="{BB962C8B-B14F-4D97-AF65-F5344CB8AC3E}">
        <p14:creationId xmlns:p14="http://schemas.microsoft.com/office/powerpoint/2010/main" val="488139094"/>
      </p:ext>
    </p:extLst>
  </p:cSld>
  <p:clrMapOvr>
    <a:masterClrMapping/>
  </p:clrMapOvr>
  <mc:AlternateContent xmlns:mc="http://schemas.openxmlformats.org/markup-compatibility/2006" xmlns:p14="http://schemas.microsoft.com/office/powerpoint/2010/main">
    <mc:Choice Requires="p14">
      <p:transition spd="slow" p14:dur="2000" advTm="81744"/>
    </mc:Choice>
    <mc:Fallback xmlns="">
      <p:transition spd="slow" advTm="8174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8BDE-623E-875C-B4E5-D5B994423107}"/>
              </a:ext>
            </a:extLst>
          </p:cNvPr>
          <p:cNvSpPr>
            <a:spLocks noGrp="1"/>
          </p:cNvSpPr>
          <p:nvPr>
            <p:ph type="title"/>
          </p:nvPr>
        </p:nvSpPr>
        <p:spPr/>
        <p:txBody>
          <a:bodyPr/>
          <a:lstStyle/>
          <a:p>
            <a:r>
              <a:rPr lang="en-US" sz="2800"/>
              <a:t>Concept Generation – Pugh Chart</a:t>
            </a:r>
          </a:p>
        </p:txBody>
      </p:sp>
      <p:sp>
        <p:nvSpPr>
          <p:cNvPr id="8" name="Content Placeholder 2">
            <a:extLst>
              <a:ext uri="{FF2B5EF4-FFF2-40B4-BE49-F238E27FC236}">
                <a16:creationId xmlns:a16="http://schemas.microsoft.com/office/drawing/2014/main" id="{EBF35042-62C3-F6BC-0853-A8A30E52301C}"/>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sp>
        <p:nvSpPr>
          <p:cNvPr id="9" name="Content Placeholder 2">
            <a:extLst>
              <a:ext uri="{FF2B5EF4-FFF2-40B4-BE49-F238E27FC236}">
                <a16:creationId xmlns:a16="http://schemas.microsoft.com/office/drawing/2014/main" id="{491555ED-959F-A130-EC90-8DF43EB5F038}"/>
              </a:ext>
            </a:extLst>
          </p:cNvPr>
          <p:cNvSpPr txBox="1">
            <a:spLocks/>
          </p:cNvSpPr>
          <p:nvPr/>
        </p:nvSpPr>
        <p:spPr bwMode="auto">
          <a:xfrm>
            <a:off x="7409128" y="473677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Noah Dilworth</a:t>
            </a:r>
            <a:endParaRPr lang="en-US">
              <a:solidFill>
                <a:schemeClr val="tx2"/>
              </a:solidFill>
            </a:endParaRPr>
          </a:p>
        </p:txBody>
      </p:sp>
      <p:graphicFrame>
        <p:nvGraphicFramePr>
          <p:cNvPr id="5" name="Table 4">
            <a:extLst>
              <a:ext uri="{FF2B5EF4-FFF2-40B4-BE49-F238E27FC236}">
                <a16:creationId xmlns:a16="http://schemas.microsoft.com/office/drawing/2014/main" id="{F10365FA-E56A-F357-0713-AD652E398C63}"/>
              </a:ext>
            </a:extLst>
          </p:cNvPr>
          <p:cNvGraphicFramePr>
            <a:graphicFrameLocks noGrp="1"/>
          </p:cNvGraphicFramePr>
          <p:nvPr>
            <p:extLst>
              <p:ext uri="{D42A27DB-BD31-4B8C-83A1-F6EECF244321}">
                <p14:modId xmlns:p14="http://schemas.microsoft.com/office/powerpoint/2010/main" val="1783802755"/>
              </p:ext>
            </p:extLst>
          </p:nvPr>
        </p:nvGraphicFramePr>
        <p:xfrm>
          <a:off x="63157" y="888064"/>
          <a:ext cx="6299200" cy="3846195"/>
        </p:xfrm>
        <a:graphic>
          <a:graphicData uri="http://schemas.openxmlformats.org/drawingml/2006/table">
            <a:tbl>
              <a:tblPr bandRow="1">
                <a:tableStyleId>{5C22544A-7EE6-4342-B048-85BDC9FD1C3A}</a:tableStyleId>
              </a:tblPr>
              <a:tblGrid>
                <a:gridCol w="1193800">
                  <a:extLst>
                    <a:ext uri="{9D8B030D-6E8A-4147-A177-3AD203B41FA5}">
                      <a16:colId xmlns:a16="http://schemas.microsoft.com/office/drawing/2014/main" val="3935407972"/>
                    </a:ext>
                  </a:extLst>
                </a:gridCol>
                <a:gridCol w="1162050">
                  <a:extLst>
                    <a:ext uri="{9D8B030D-6E8A-4147-A177-3AD203B41FA5}">
                      <a16:colId xmlns:a16="http://schemas.microsoft.com/office/drawing/2014/main" val="4283500299"/>
                    </a:ext>
                  </a:extLst>
                </a:gridCol>
                <a:gridCol w="1244600">
                  <a:extLst>
                    <a:ext uri="{9D8B030D-6E8A-4147-A177-3AD203B41FA5}">
                      <a16:colId xmlns:a16="http://schemas.microsoft.com/office/drawing/2014/main" val="2709887311"/>
                    </a:ext>
                  </a:extLst>
                </a:gridCol>
                <a:gridCol w="1536700">
                  <a:extLst>
                    <a:ext uri="{9D8B030D-6E8A-4147-A177-3AD203B41FA5}">
                      <a16:colId xmlns:a16="http://schemas.microsoft.com/office/drawing/2014/main" val="792520315"/>
                    </a:ext>
                  </a:extLst>
                </a:gridCol>
                <a:gridCol w="1162050">
                  <a:extLst>
                    <a:ext uri="{9D8B030D-6E8A-4147-A177-3AD203B41FA5}">
                      <a16:colId xmlns:a16="http://schemas.microsoft.com/office/drawing/2014/main" val="1935849290"/>
                    </a:ext>
                  </a:extLst>
                </a:gridCol>
              </a:tblGrid>
              <a:tr h="215804">
                <a:tc gridSpan="5">
                  <a:txBody>
                    <a:bodyPr/>
                    <a:lstStyle/>
                    <a:p>
                      <a:pPr algn="ctr" fontAlgn="b"/>
                      <a:r>
                        <a:rPr lang="en-US" sz="1100" b="1">
                          <a:solidFill>
                            <a:srgbClr val="FFFFFF"/>
                          </a:solidFill>
                          <a:effectLst/>
                          <a:latin typeface="Arial"/>
                        </a:rPr>
                        <a:t>Pugh Chart - Hydropower Collegiate Competition</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4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5398262"/>
                  </a:ext>
                </a:extLst>
              </a:tr>
              <a:tr h="215804">
                <a:tc rowSpan="3" gridSpan="2">
                  <a:txBody>
                    <a:bodyPr/>
                    <a:lstStyle/>
                    <a:p>
                      <a:pPr algn="ctr" fontAlgn="b"/>
                      <a:endParaRPr lang="en-US" sz="1100">
                        <a:effectLst/>
                        <a:latin typeface="Arial" panose="020B06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3B8B2"/>
                    </a:solidFill>
                  </a:tcPr>
                </a:tc>
                <a:tc rowSpan="3" hMerge="1">
                  <a:txBody>
                    <a:bodyPr/>
                    <a:lstStyle/>
                    <a:p>
                      <a:endParaRPr lang="en-US"/>
                    </a:p>
                  </a:txBody>
                  <a:tcPr/>
                </a:tc>
                <a:tc gridSpan="3">
                  <a:txBody>
                    <a:bodyPr/>
                    <a:lstStyle/>
                    <a:p>
                      <a:pPr algn="ctr" fontAlgn="b"/>
                      <a:r>
                        <a:rPr lang="en-US" sz="1100">
                          <a:effectLst/>
                          <a:latin typeface="Arial"/>
                        </a:rPr>
                        <a:t>Concept </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2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9461043"/>
                  </a:ext>
                </a:extLst>
              </a:tr>
              <a:tr h="215804">
                <a:tc gridSpan="2" vMerge="1">
                  <a:txBody>
                    <a:bodyPr/>
                    <a:lstStyle/>
                    <a:p>
                      <a:endParaRPr lang="en-US"/>
                    </a:p>
                  </a:txBody>
                  <a:tcPr/>
                </a:tc>
                <a:tc hMerge="1" vMerge="1">
                  <a:txBody>
                    <a:bodyPr/>
                    <a:lstStyle/>
                    <a:p>
                      <a:endParaRPr lang="en-US"/>
                    </a:p>
                  </a:txBody>
                  <a:tcPr/>
                </a:tc>
                <a:tc>
                  <a:txBody>
                    <a:bodyPr/>
                    <a:lstStyle/>
                    <a:p>
                      <a:pPr algn="ctr" fontAlgn="ctr"/>
                      <a:r>
                        <a:rPr lang="en-US" sz="1100">
                          <a:effectLst/>
                          <a:latin typeface="Arial"/>
                        </a:rPr>
                        <a:t>1</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200"/>
                    </a:solidFill>
                  </a:tcPr>
                </a:tc>
                <a:tc>
                  <a:txBody>
                    <a:bodyPr/>
                    <a:lstStyle/>
                    <a:p>
                      <a:pPr algn="ctr" fontAlgn="ctr"/>
                      <a:r>
                        <a:rPr lang="en-US" sz="1100">
                          <a:effectLst/>
                          <a:latin typeface="Arial"/>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200"/>
                    </a:solidFill>
                  </a:tcPr>
                </a:tc>
                <a:tc>
                  <a:txBody>
                    <a:bodyPr/>
                    <a:lstStyle/>
                    <a:p>
                      <a:pPr algn="ctr" fontAlgn="ctr"/>
                      <a:r>
                        <a:rPr lang="en-US" sz="1100">
                          <a:effectLst/>
                          <a:latin typeface="Arial"/>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200"/>
                    </a:solidFill>
                  </a:tcPr>
                </a:tc>
                <a:extLst>
                  <a:ext uri="{0D108BD9-81ED-4DB2-BD59-A6C34878D82A}">
                    <a16:rowId xmlns:a16="http://schemas.microsoft.com/office/drawing/2014/main" val="3587152128"/>
                  </a:ext>
                </a:extLst>
              </a:tr>
              <a:tr h="215804">
                <a:tc gridSpan="2" vMerge="1">
                  <a:txBody>
                    <a:bodyPr/>
                    <a:lstStyle/>
                    <a:p>
                      <a:endParaRPr lang="en-US"/>
                    </a:p>
                  </a:txBody>
                  <a:tcPr/>
                </a:tc>
                <a:tc hMerge="1" vMerge="1">
                  <a:txBody>
                    <a:bodyPr/>
                    <a:lstStyle/>
                    <a:p>
                      <a:endParaRPr lang="en-US"/>
                    </a:p>
                  </a:txBody>
                  <a:tcPr/>
                </a:tc>
                <a:tc>
                  <a:txBody>
                    <a:bodyPr/>
                    <a:lstStyle/>
                    <a:p>
                      <a:pPr algn="ctr" fontAlgn="ctr"/>
                      <a:r>
                        <a:rPr lang="en-US" sz="1100">
                          <a:effectLst/>
                          <a:latin typeface="Arial"/>
                        </a:rPr>
                        <a:t>Design 1</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a:effectLst/>
                          <a:latin typeface="Arial"/>
                        </a:rPr>
                        <a:t>Design 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a:effectLst/>
                          <a:latin typeface="Arial"/>
                        </a:rPr>
                        <a:t>Design 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0090181"/>
                  </a:ext>
                </a:extLst>
              </a:tr>
              <a:tr h="375311">
                <a:tc rowSpan="7">
                  <a:txBody>
                    <a:bodyPr/>
                    <a:lstStyle/>
                    <a:p>
                      <a:pPr algn="ctr" fontAlgn="ctr"/>
                      <a:r>
                        <a:rPr lang="en-US" sz="1100">
                          <a:solidFill>
                            <a:srgbClr val="FFFFFF"/>
                          </a:solidFill>
                          <a:effectLst/>
                          <a:latin typeface="Arial"/>
                        </a:rPr>
                        <a:t>Criteria</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47722"/>
                    </a:solidFill>
                  </a:tcPr>
                </a:tc>
                <a:tc>
                  <a:txBody>
                    <a:bodyPr/>
                    <a:lstStyle/>
                    <a:p>
                      <a:pPr fontAlgn="b"/>
                      <a:r>
                        <a:rPr lang="en-US" sz="1100">
                          <a:solidFill>
                            <a:srgbClr val="FFFFFF"/>
                          </a:solidFill>
                          <a:effectLst/>
                          <a:latin typeface="Arial"/>
                        </a:rPr>
                        <a:t>Energy Production</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47722"/>
                    </a:solidFill>
                  </a:tcPr>
                </a:tc>
                <a:tc>
                  <a:txBody>
                    <a:bodyPr/>
                    <a:lstStyle/>
                    <a:p>
                      <a:pPr algn="ctr" fontAlgn="ctr"/>
                      <a:r>
                        <a:rPr lang="en-US" sz="1100">
                          <a:effectLst/>
                          <a:latin typeface="Arial"/>
                        </a:rPr>
                        <a:t>+</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7">
                  <a:txBody>
                    <a:bodyPr/>
                    <a:lstStyle/>
                    <a:p>
                      <a:pPr algn="ctr" fontAlgn="ctr"/>
                      <a:r>
                        <a:rPr lang="en-US" sz="1100">
                          <a:effectLst/>
                          <a:latin typeface="Arial"/>
                        </a:rPr>
                        <a:t>datum</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7E2E0"/>
                    </a:solidFill>
                  </a:tcPr>
                </a:tc>
                <a:tc>
                  <a:txBody>
                    <a:bodyPr/>
                    <a:lstStyle/>
                    <a:p>
                      <a:pPr algn="ctr" fontAlgn="ctr"/>
                      <a:r>
                        <a:rPr lang="en-US" sz="1100">
                          <a:effectLst/>
                          <a:latin typeface="Arial"/>
                        </a:rPr>
                        <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9144360"/>
                  </a:ext>
                </a:extLst>
              </a:tr>
              <a:tr h="215804">
                <a:tc vMerge="1">
                  <a:txBody>
                    <a:bodyPr/>
                    <a:lstStyle/>
                    <a:p>
                      <a:endParaRPr lang="en-US"/>
                    </a:p>
                  </a:txBody>
                  <a:tcPr/>
                </a:tc>
                <a:tc>
                  <a:txBody>
                    <a:bodyPr/>
                    <a:lstStyle/>
                    <a:p>
                      <a:pPr fontAlgn="b"/>
                      <a:r>
                        <a:rPr lang="en-US" sz="1100">
                          <a:solidFill>
                            <a:srgbClr val="FFFFFF"/>
                          </a:solidFill>
                          <a:effectLst/>
                          <a:latin typeface="Arial"/>
                        </a:rPr>
                        <a:t>Tolerable Head</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7722"/>
                    </a:solidFill>
                  </a:tcPr>
                </a:tc>
                <a:tc>
                  <a:txBody>
                    <a:bodyPr/>
                    <a:lstStyle/>
                    <a:p>
                      <a:pPr algn="ctr" fontAlgn="ctr"/>
                      <a:r>
                        <a:rPr lang="en-US" sz="1100">
                          <a:effectLst/>
                          <a:latin typeface="Arial"/>
                        </a:rPr>
                        <a:t>0</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1100">
                          <a:effectLst/>
                          <a:latin typeface="Arial"/>
                        </a:rPr>
                        <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5880572"/>
                  </a:ext>
                </a:extLst>
              </a:tr>
              <a:tr h="375311">
                <a:tc vMerge="1">
                  <a:txBody>
                    <a:bodyPr/>
                    <a:lstStyle/>
                    <a:p>
                      <a:endParaRPr lang="en-US"/>
                    </a:p>
                  </a:txBody>
                  <a:tcPr/>
                </a:tc>
                <a:tc>
                  <a:txBody>
                    <a:bodyPr/>
                    <a:lstStyle/>
                    <a:p>
                      <a:pPr fontAlgn="b"/>
                      <a:r>
                        <a:rPr lang="en-US" sz="1100">
                          <a:solidFill>
                            <a:srgbClr val="FFFFFF"/>
                          </a:solidFill>
                          <a:effectLst/>
                          <a:latin typeface="Arial"/>
                        </a:rPr>
                        <a:t>Average Efficiency</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7722"/>
                    </a:solidFill>
                  </a:tcPr>
                </a:tc>
                <a:tc>
                  <a:txBody>
                    <a:bodyPr/>
                    <a:lstStyle/>
                    <a:p>
                      <a:pPr algn="ctr" fontAlgn="ctr"/>
                      <a:r>
                        <a:rPr lang="en-US" sz="1100">
                          <a:effectLst/>
                          <a:latin typeface="Arial"/>
                        </a:rPr>
                        <a:t>0</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1100">
                          <a:effectLst/>
                          <a:latin typeface="Arial"/>
                        </a:rPr>
                        <a:t>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3462117"/>
                  </a:ext>
                </a:extLst>
              </a:tr>
              <a:tr h="215804">
                <a:tc vMerge="1">
                  <a:txBody>
                    <a:bodyPr/>
                    <a:lstStyle/>
                    <a:p>
                      <a:endParaRPr lang="en-US"/>
                    </a:p>
                  </a:txBody>
                  <a:tcPr/>
                </a:tc>
                <a:tc>
                  <a:txBody>
                    <a:bodyPr/>
                    <a:lstStyle/>
                    <a:p>
                      <a:pPr fontAlgn="b"/>
                      <a:r>
                        <a:rPr lang="en-US" sz="1100">
                          <a:solidFill>
                            <a:srgbClr val="FFFFFF"/>
                          </a:solidFill>
                          <a:effectLst/>
                          <a:latin typeface="Arial"/>
                        </a:rPr>
                        <a:t>Reversibility</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7722"/>
                    </a:solidFill>
                  </a:tcPr>
                </a:tc>
                <a:tc>
                  <a:txBody>
                    <a:bodyPr/>
                    <a:lstStyle/>
                    <a:p>
                      <a:pPr algn="ctr" fontAlgn="ctr"/>
                      <a:r>
                        <a:rPr lang="en-US" sz="1100">
                          <a:effectLst/>
                          <a:latin typeface="Arial"/>
                        </a:rPr>
                        <a:t>0</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1100">
                          <a:effectLst/>
                          <a:latin typeface="Arial"/>
                        </a:rPr>
                        <a:t>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7218534"/>
                  </a:ext>
                </a:extLst>
              </a:tr>
              <a:tr h="215804">
                <a:tc vMerge="1">
                  <a:txBody>
                    <a:bodyPr/>
                    <a:lstStyle/>
                    <a:p>
                      <a:endParaRPr lang="en-US"/>
                    </a:p>
                  </a:txBody>
                  <a:tcPr/>
                </a:tc>
                <a:tc>
                  <a:txBody>
                    <a:bodyPr/>
                    <a:lstStyle/>
                    <a:p>
                      <a:pPr fontAlgn="b"/>
                      <a:r>
                        <a:rPr lang="en-US" sz="1100">
                          <a:solidFill>
                            <a:srgbClr val="FFFFFF"/>
                          </a:solidFill>
                          <a:effectLst/>
                          <a:latin typeface="Arial"/>
                        </a:rPr>
                        <a:t>Cost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7722"/>
                    </a:solidFill>
                  </a:tcPr>
                </a:tc>
                <a:tc>
                  <a:txBody>
                    <a:bodyPr/>
                    <a:lstStyle/>
                    <a:p>
                      <a:pPr algn="ctr" fontAlgn="ctr"/>
                      <a:r>
                        <a:rPr lang="en-US" sz="1100">
                          <a:effectLst/>
                          <a:latin typeface="Arial"/>
                        </a:rPr>
                        <a:t>-</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1100">
                          <a:effectLst/>
                          <a:latin typeface="Arial"/>
                        </a:rPr>
                        <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3345898"/>
                  </a:ext>
                </a:extLst>
              </a:tr>
              <a:tr h="375311">
                <a:tc vMerge="1">
                  <a:txBody>
                    <a:bodyPr/>
                    <a:lstStyle/>
                    <a:p>
                      <a:endParaRPr lang="en-US"/>
                    </a:p>
                  </a:txBody>
                  <a:tcPr/>
                </a:tc>
                <a:tc>
                  <a:txBody>
                    <a:bodyPr/>
                    <a:lstStyle/>
                    <a:p>
                      <a:pPr fontAlgn="b"/>
                      <a:r>
                        <a:rPr lang="en-US" sz="1100">
                          <a:solidFill>
                            <a:srgbClr val="FFFFFF"/>
                          </a:solidFill>
                          <a:effectLst/>
                          <a:latin typeface="Arial"/>
                        </a:rPr>
                        <a:t>Feasibility (Power Generation)</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7722"/>
                    </a:solidFill>
                  </a:tcPr>
                </a:tc>
                <a:tc>
                  <a:txBody>
                    <a:bodyPr/>
                    <a:lstStyle/>
                    <a:p>
                      <a:pPr algn="ctr" fontAlgn="ctr"/>
                      <a:r>
                        <a:rPr lang="en-US" sz="1100">
                          <a:effectLst/>
                          <a:latin typeface="Arial"/>
                        </a:rPr>
                        <a:t>0</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1100">
                          <a:effectLst/>
                          <a:latin typeface="Arial"/>
                        </a:rPr>
                        <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1302681"/>
                  </a:ext>
                </a:extLst>
              </a:tr>
              <a:tr h="215804">
                <a:tc vMerge="1">
                  <a:txBody>
                    <a:bodyPr/>
                    <a:lstStyle/>
                    <a:p>
                      <a:endParaRPr lang="en-US"/>
                    </a:p>
                  </a:txBody>
                  <a:tcPr/>
                </a:tc>
                <a:tc>
                  <a:txBody>
                    <a:bodyPr/>
                    <a:lstStyle/>
                    <a:p>
                      <a:pPr fontAlgn="b"/>
                      <a:r>
                        <a:rPr lang="en-US" sz="1100">
                          <a:solidFill>
                            <a:srgbClr val="FFFFFF"/>
                          </a:solidFill>
                          <a:effectLst/>
                          <a:latin typeface="Arial"/>
                        </a:rPr>
                        <a:t>Environmental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47722"/>
                    </a:solidFill>
                  </a:tcPr>
                </a:tc>
                <a:tc>
                  <a:txBody>
                    <a:bodyPr/>
                    <a:lstStyle/>
                    <a:p>
                      <a:pPr algn="ctr" fontAlgn="ctr"/>
                      <a:r>
                        <a:rPr lang="en-US" sz="1100">
                          <a:effectLst/>
                          <a:latin typeface="Arial"/>
                        </a:rPr>
                        <a:t>-</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1100">
                          <a:effectLst/>
                          <a:latin typeface="Arial"/>
                        </a:rPr>
                        <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018522585"/>
                  </a:ext>
                </a:extLst>
              </a:tr>
              <a:tr h="215804">
                <a:tc gridSpan="2">
                  <a:txBody>
                    <a:bodyPr/>
                    <a:lstStyle/>
                    <a:p>
                      <a:pPr algn="r" fontAlgn="b"/>
                      <a:r>
                        <a:rPr lang="en-US" sz="1100">
                          <a:effectLst/>
                          <a:latin typeface="Arial"/>
                        </a:rPr>
                        <a:t>Sum of +'s</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200"/>
                    </a:solidFill>
                  </a:tcPr>
                </a:tc>
                <a:tc hMerge="1">
                  <a:txBody>
                    <a:bodyPr/>
                    <a:lstStyle/>
                    <a:p>
                      <a:endParaRPr lang="en-US"/>
                    </a:p>
                  </a:txBody>
                  <a:tcPr/>
                </a:tc>
                <a:tc>
                  <a:txBody>
                    <a:bodyPr/>
                    <a:lstStyle/>
                    <a:p>
                      <a:pPr algn="r" fontAlgn="b"/>
                      <a:r>
                        <a:rPr lang="en-US" sz="1100">
                          <a:effectLst/>
                          <a:latin typeface="Arial"/>
                        </a:rPr>
                        <a:t>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100">
                          <a:effectLst/>
                          <a:latin typeface="Arial"/>
                        </a:rPr>
                        <a:t>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1061066"/>
                  </a:ext>
                </a:extLst>
              </a:tr>
              <a:tr h="215804">
                <a:tc gridSpan="2">
                  <a:txBody>
                    <a:bodyPr/>
                    <a:lstStyle/>
                    <a:p>
                      <a:pPr algn="r" fontAlgn="b"/>
                      <a:r>
                        <a:rPr lang="en-US" sz="1100">
                          <a:effectLst/>
                          <a:latin typeface="Arial"/>
                        </a:rPr>
                        <a:t>Sum of -'s</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200"/>
                    </a:solidFill>
                  </a:tcPr>
                </a:tc>
                <a:tc hMerge="1">
                  <a:txBody>
                    <a:bodyPr/>
                    <a:lstStyle/>
                    <a:p>
                      <a:endParaRPr lang="en-US"/>
                    </a:p>
                  </a:txBody>
                  <a:tcPr/>
                </a:tc>
                <a:tc>
                  <a:txBody>
                    <a:bodyPr/>
                    <a:lstStyle/>
                    <a:p>
                      <a:pPr algn="r" fontAlgn="b"/>
                      <a:r>
                        <a:rPr lang="en-US" sz="1100">
                          <a:effectLst/>
                          <a:latin typeface="Arial"/>
                        </a:rPr>
                        <a:t>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r">
                        <a:buNone/>
                      </a:pPr>
                      <a:r>
                        <a:rPr lang="en-US" sz="1100">
                          <a:effectLst/>
                          <a:latin typeface="Arial"/>
                        </a:rPr>
                        <a:t>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1048999"/>
                  </a:ext>
                </a:extLst>
              </a:tr>
              <a:tr h="215804">
                <a:tc gridSpan="2">
                  <a:txBody>
                    <a:bodyPr/>
                    <a:lstStyle/>
                    <a:p>
                      <a:pPr algn="r" fontAlgn="b"/>
                      <a:r>
                        <a:rPr lang="en-US" sz="1100">
                          <a:effectLst/>
                          <a:latin typeface="Arial"/>
                        </a:rPr>
                        <a:t>Sum of 0's</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200"/>
                    </a:solidFill>
                  </a:tcPr>
                </a:tc>
                <a:tc hMerge="1">
                  <a:txBody>
                    <a:bodyPr/>
                    <a:lstStyle/>
                    <a:p>
                      <a:endParaRPr lang="en-US"/>
                    </a:p>
                  </a:txBody>
                  <a:tcPr/>
                </a:tc>
                <a:tc>
                  <a:txBody>
                    <a:bodyPr/>
                    <a:lstStyle/>
                    <a:p>
                      <a:pPr algn="r" fontAlgn="b"/>
                      <a:r>
                        <a:rPr lang="en-US" sz="1100">
                          <a:effectLst/>
                          <a:latin typeface="Arial"/>
                        </a:rPr>
                        <a:t>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a:effectLst/>
                          <a:latin typeface="Arial"/>
                        </a:rPr>
                        <a:t>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258019"/>
                  </a:ext>
                </a:extLst>
              </a:tr>
              <a:tr h="215804">
                <a:tc gridSpan="2">
                  <a:txBody>
                    <a:bodyPr/>
                    <a:lstStyle/>
                    <a:p>
                      <a:pPr algn="r" fontAlgn="b"/>
                      <a:r>
                        <a:rPr lang="en-US" sz="1100" b="1">
                          <a:solidFill>
                            <a:srgbClr val="FFFFFF"/>
                          </a:solidFill>
                          <a:effectLst/>
                          <a:latin typeface="Arial"/>
                        </a:rPr>
                        <a:t>Total </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53F"/>
                    </a:solidFill>
                  </a:tcPr>
                </a:tc>
                <a:tc hMerge="1">
                  <a:txBody>
                    <a:bodyPr/>
                    <a:lstStyle/>
                    <a:p>
                      <a:endParaRPr lang="en-US"/>
                    </a:p>
                  </a:txBody>
                  <a:tcPr/>
                </a:tc>
                <a:tc>
                  <a:txBody>
                    <a:bodyPr/>
                    <a:lstStyle/>
                    <a:p>
                      <a:pPr algn="r" fontAlgn="b"/>
                      <a:r>
                        <a:rPr lang="en-US" sz="1100" b="1">
                          <a:solidFill>
                            <a:srgbClr val="FFFFFF"/>
                          </a:solidFill>
                          <a:effectLst/>
                          <a:latin typeface="Arial"/>
                        </a:rPr>
                        <a:t>-1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53F"/>
                    </a:solidFill>
                  </a:tcPr>
                </a:tc>
                <a:tc>
                  <a:txBody>
                    <a:bodyPr/>
                    <a:lstStyle/>
                    <a:p>
                      <a:pPr fontAlgn="b"/>
                      <a:endParaRPr lang="en-US" sz="1100" b="1">
                        <a:solidFill>
                          <a:srgbClr val="FFFFFF"/>
                        </a:solidFill>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53F"/>
                    </a:solidFill>
                  </a:tcPr>
                </a:tc>
                <a:tc>
                  <a:txBody>
                    <a:bodyPr/>
                    <a:lstStyle/>
                    <a:p>
                      <a:pPr algn="r" fontAlgn="b"/>
                      <a:r>
                        <a:rPr lang="en-US" sz="1100" b="1">
                          <a:solidFill>
                            <a:srgbClr val="FFFFFF"/>
                          </a:solidFill>
                          <a:effectLst/>
                          <a:latin typeface="Arial"/>
                        </a:rPr>
                        <a:t>-1</a:t>
                      </a:r>
                      <a:endParaRPr lang="en-US"/>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53F"/>
                    </a:solidFill>
                  </a:tcPr>
                </a:tc>
                <a:extLst>
                  <a:ext uri="{0D108BD9-81ED-4DB2-BD59-A6C34878D82A}">
                    <a16:rowId xmlns:a16="http://schemas.microsoft.com/office/drawing/2014/main" val="272947233"/>
                  </a:ext>
                </a:extLst>
              </a:tr>
            </a:tbl>
          </a:graphicData>
        </a:graphic>
      </p:graphicFrame>
      <p:sp>
        <p:nvSpPr>
          <p:cNvPr id="4" name="TextBox 3">
            <a:extLst>
              <a:ext uri="{FF2B5EF4-FFF2-40B4-BE49-F238E27FC236}">
                <a16:creationId xmlns:a16="http://schemas.microsoft.com/office/drawing/2014/main" id="{F8800013-8FFA-3231-C294-0AA0A442AD04}"/>
              </a:ext>
            </a:extLst>
          </p:cNvPr>
          <p:cNvSpPr txBox="1"/>
          <p:nvPr/>
        </p:nvSpPr>
        <p:spPr>
          <a:xfrm>
            <a:off x="6699731" y="1286195"/>
            <a:ext cx="207032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Arial"/>
              </a:rPr>
              <a:t>Note that these are for the columns for on the previous slide</a:t>
            </a:r>
          </a:p>
          <a:p>
            <a:endParaRPr lang="en-US" sz="1200">
              <a:cs typeface="Arial"/>
            </a:endParaRPr>
          </a:p>
          <a:p>
            <a:r>
              <a:rPr lang="en-US" sz="1200">
                <a:latin typeface="Arial"/>
                <a:cs typeface="Arial"/>
              </a:rPr>
              <a:t>Design 3 was considered being built from scratch and without preexisting infrastructure</a:t>
            </a:r>
            <a:endParaRPr lang="en-US" sz="1200">
              <a:cs typeface="Arial"/>
            </a:endParaRPr>
          </a:p>
        </p:txBody>
      </p:sp>
    </p:spTree>
    <p:extLst>
      <p:ext uri="{BB962C8B-B14F-4D97-AF65-F5344CB8AC3E}">
        <p14:creationId xmlns:p14="http://schemas.microsoft.com/office/powerpoint/2010/main" val="382103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DB74-2D96-63CF-7FE3-C9FBBBBEF578}"/>
              </a:ext>
            </a:extLst>
          </p:cNvPr>
          <p:cNvSpPr>
            <a:spLocks noGrp="1"/>
          </p:cNvSpPr>
          <p:nvPr>
            <p:ph type="title"/>
          </p:nvPr>
        </p:nvSpPr>
        <p:spPr>
          <a:xfrm>
            <a:off x="414399" y="62339"/>
            <a:ext cx="8315201" cy="742950"/>
          </a:xfrm>
        </p:spPr>
        <p:txBody>
          <a:bodyPr/>
          <a:lstStyle/>
          <a:p>
            <a:r>
              <a:rPr lang="en-US" sz="2800"/>
              <a:t>Concept Generation Continued</a:t>
            </a:r>
          </a:p>
        </p:txBody>
      </p:sp>
      <p:sp>
        <p:nvSpPr>
          <p:cNvPr id="3" name="Content Placeholder 2">
            <a:extLst>
              <a:ext uri="{FF2B5EF4-FFF2-40B4-BE49-F238E27FC236}">
                <a16:creationId xmlns:a16="http://schemas.microsoft.com/office/drawing/2014/main" id="{E55C9BCA-C6B7-42BD-0370-F4925D122883}"/>
              </a:ext>
            </a:extLst>
          </p:cNvPr>
          <p:cNvSpPr>
            <a:spLocks noGrp="1"/>
          </p:cNvSpPr>
          <p:nvPr>
            <p:ph idx="1"/>
          </p:nvPr>
        </p:nvSpPr>
        <p:spPr>
          <a:xfrm>
            <a:off x="289563" y="924713"/>
            <a:ext cx="3110973" cy="3744516"/>
          </a:xfrm>
        </p:spPr>
        <p:txBody>
          <a:bodyPr/>
          <a:lstStyle/>
          <a:p>
            <a:r>
              <a:rPr lang="en-US" sz="1600" b="1" dirty="0"/>
              <a:t>Goals: </a:t>
            </a:r>
            <a:endParaRPr lang="en-US" dirty="0"/>
          </a:p>
          <a:p>
            <a:pPr marL="556895" lvl="1" indent="-213995"/>
            <a:r>
              <a:rPr lang="en-US" sz="1400" dirty="0"/>
              <a:t>Produce up to 1 GW of power total</a:t>
            </a:r>
          </a:p>
          <a:p>
            <a:pPr marL="556895" lvl="1" indent="-213995"/>
            <a:r>
              <a:rPr lang="en-US" sz="1400" dirty="0"/>
              <a:t>Hold that generation for between 8 and 24 hours</a:t>
            </a:r>
          </a:p>
          <a:p>
            <a:pPr marL="556895" lvl="1" indent="-213995"/>
            <a:r>
              <a:rPr lang="en-US" sz="1400" dirty="0"/>
              <a:t>Be as environmentally, economically, and safety conscious as possible</a:t>
            </a:r>
          </a:p>
          <a:p>
            <a:pPr marL="0" indent="0">
              <a:buNone/>
            </a:pPr>
            <a:endParaRPr lang="en-US"/>
          </a:p>
          <a:p>
            <a:pPr marL="0" indent="0">
              <a:buNone/>
            </a:pPr>
            <a:r>
              <a:rPr lang="en-US" sz="1600" b="1" dirty="0"/>
              <a:t>At present, we cannot make decisions without finalizing site selection</a:t>
            </a:r>
          </a:p>
        </p:txBody>
      </p:sp>
      <p:sp>
        <p:nvSpPr>
          <p:cNvPr id="4" name="Content Placeholder 2">
            <a:extLst>
              <a:ext uri="{FF2B5EF4-FFF2-40B4-BE49-F238E27FC236}">
                <a16:creationId xmlns:a16="http://schemas.microsoft.com/office/drawing/2014/main" id="{91DC285D-B586-731B-886F-B0F7029C7A04}"/>
              </a:ext>
            </a:extLst>
          </p:cNvPr>
          <p:cNvSpPr txBox="1">
            <a:spLocks/>
          </p:cNvSpPr>
          <p:nvPr/>
        </p:nvSpPr>
        <p:spPr bwMode="auto">
          <a:xfrm>
            <a:off x="726589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Noah Dilworth</a:t>
            </a:r>
          </a:p>
        </p:txBody>
      </p:sp>
      <p:sp>
        <p:nvSpPr>
          <p:cNvPr id="5" name="Content Placeholder 2">
            <a:extLst>
              <a:ext uri="{FF2B5EF4-FFF2-40B4-BE49-F238E27FC236}">
                <a16:creationId xmlns:a16="http://schemas.microsoft.com/office/drawing/2014/main" id="{E4805817-0079-CC4B-CAD3-ED8EC55D1E31}"/>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pic>
        <p:nvPicPr>
          <p:cNvPr id="9" name="Picture 8">
            <a:extLst>
              <a:ext uri="{FF2B5EF4-FFF2-40B4-BE49-F238E27FC236}">
                <a16:creationId xmlns:a16="http://schemas.microsoft.com/office/drawing/2014/main" id="{81C6CEDC-7FD0-160E-E0EF-276B9B51D6A6}"/>
              </a:ext>
            </a:extLst>
          </p:cNvPr>
          <p:cNvPicPr>
            <a:picLocks noChangeAspect="1"/>
          </p:cNvPicPr>
          <p:nvPr/>
        </p:nvPicPr>
        <p:blipFill>
          <a:blip r:embed="rId2"/>
          <a:stretch>
            <a:fillRect/>
          </a:stretch>
        </p:blipFill>
        <p:spPr>
          <a:xfrm>
            <a:off x="3504848" y="1048808"/>
            <a:ext cx="5408083" cy="3088216"/>
          </a:xfrm>
          <a:prstGeom prst="rect">
            <a:avLst/>
          </a:prstGeom>
        </p:spPr>
      </p:pic>
      <p:sp>
        <p:nvSpPr>
          <p:cNvPr id="11" name="TextBox 10">
            <a:extLst>
              <a:ext uri="{FF2B5EF4-FFF2-40B4-BE49-F238E27FC236}">
                <a16:creationId xmlns:a16="http://schemas.microsoft.com/office/drawing/2014/main" id="{C7FEFCBA-A46D-4E79-D4BD-E7DB1DA6695E}"/>
              </a:ext>
            </a:extLst>
          </p:cNvPr>
          <p:cNvSpPr txBox="1"/>
          <p:nvPr/>
        </p:nvSpPr>
        <p:spPr>
          <a:xfrm>
            <a:off x="3507893" y="4204548"/>
            <a:ext cx="48923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Arial"/>
              </a:rPr>
              <a:t>Fig. 3 - image from the HCC website [5]</a:t>
            </a:r>
            <a:endParaRPr lang="en-US" sz="1200" dirty="0">
              <a:cs typeface="Arial"/>
            </a:endParaRPr>
          </a:p>
        </p:txBody>
      </p:sp>
    </p:spTree>
    <p:extLst>
      <p:ext uri="{BB962C8B-B14F-4D97-AF65-F5344CB8AC3E}">
        <p14:creationId xmlns:p14="http://schemas.microsoft.com/office/powerpoint/2010/main" val="1214647317"/>
      </p:ext>
    </p:extLst>
  </p:cSld>
  <p:clrMapOvr>
    <a:masterClrMapping/>
  </p:clrMapOvr>
  <mc:AlternateContent xmlns:mc="http://schemas.openxmlformats.org/markup-compatibility/2006" xmlns:p14="http://schemas.microsoft.com/office/powerpoint/2010/main">
    <mc:Choice Requires="p14">
      <p:transition spd="slow" p14:dur="2000" advTm="60905"/>
    </mc:Choice>
    <mc:Fallback xmlns="">
      <p:transition spd="slow" advTm="6090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582B-D3C2-4FC1-AE38-9408FFE6E7C8}"/>
              </a:ext>
            </a:extLst>
          </p:cNvPr>
          <p:cNvSpPr>
            <a:spLocks noGrp="1"/>
          </p:cNvSpPr>
          <p:nvPr>
            <p:ph type="title"/>
          </p:nvPr>
        </p:nvSpPr>
        <p:spPr/>
        <p:txBody>
          <a:bodyPr/>
          <a:lstStyle/>
          <a:p>
            <a:r>
              <a:rPr lang="en-US" sz="2800"/>
              <a:t>Concept Evaluation – Turbine </a:t>
            </a:r>
            <a:endParaRPr lang="en-US"/>
          </a:p>
        </p:txBody>
      </p:sp>
      <p:sp>
        <p:nvSpPr>
          <p:cNvPr id="3" name="Content Placeholder 2">
            <a:extLst>
              <a:ext uri="{FF2B5EF4-FFF2-40B4-BE49-F238E27FC236}">
                <a16:creationId xmlns:a16="http://schemas.microsoft.com/office/drawing/2014/main" id="{39E347B7-E316-4D7D-B3B0-D6BFB4AFD2E9}"/>
              </a:ext>
            </a:extLst>
          </p:cNvPr>
          <p:cNvSpPr>
            <a:spLocks noGrp="1"/>
          </p:cNvSpPr>
          <p:nvPr>
            <p:ph idx="1"/>
          </p:nvPr>
        </p:nvSpPr>
        <p:spPr>
          <a:xfrm>
            <a:off x="535573" y="958019"/>
            <a:ext cx="2600629" cy="393342"/>
          </a:xfrm>
        </p:spPr>
        <p:txBody>
          <a:bodyPr/>
          <a:lstStyle/>
          <a:p>
            <a:pPr marL="0" indent="0">
              <a:buNone/>
            </a:pPr>
            <a:r>
              <a:rPr lang="en-US" sz="1500" b="1"/>
              <a:t>Euler's Turbine Equation</a:t>
            </a:r>
            <a:r>
              <a:rPr lang="en-US" sz="1200">
                <a:solidFill>
                  <a:srgbClr val="FBCE20"/>
                </a:solidFill>
              </a:rPr>
              <a:t> </a:t>
            </a:r>
          </a:p>
          <a:p>
            <a:pPr marL="556895" lvl="1" indent="-213995">
              <a:buFont typeface="Courier New"/>
              <a:buChar char="o"/>
            </a:pPr>
            <a:endParaRPr lang="en-US" sz="1000" b="0">
              <a:solidFill>
                <a:srgbClr val="003D7C"/>
              </a:solidFill>
            </a:endParaRPr>
          </a:p>
          <a:p>
            <a:pPr marL="556895" lvl="1" indent="-213995">
              <a:buFont typeface="Courier New"/>
              <a:buChar char="o"/>
            </a:pPr>
            <a:endParaRPr lang="en-US" sz="1000" b="0">
              <a:solidFill>
                <a:srgbClr val="003D7C"/>
              </a:solidFill>
            </a:endParaRPr>
          </a:p>
          <a:p>
            <a:pPr marL="556895" lvl="1" indent="-213995">
              <a:buFont typeface="Courier New"/>
              <a:buChar char="o"/>
            </a:pPr>
            <a:endParaRPr lang="en-US" sz="1000" b="0">
              <a:solidFill>
                <a:srgbClr val="003D7C"/>
              </a:solidFill>
            </a:endParaRPr>
          </a:p>
        </p:txBody>
      </p:sp>
      <p:sp>
        <p:nvSpPr>
          <p:cNvPr id="4" name="Content Placeholder 2">
            <a:extLst>
              <a:ext uri="{FF2B5EF4-FFF2-40B4-BE49-F238E27FC236}">
                <a16:creationId xmlns:a16="http://schemas.microsoft.com/office/drawing/2014/main" id="{724DE74B-5CAF-038F-E158-2FA378BD23A7}"/>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r>
              <a:rPr lang="en-US" sz="1400">
                <a:solidFill>
                  <a:schemeClr val="tx2"/>
                </a:solidFill>
              </a:rPr>
              <a:t> </a:t>
            </a:r>
            <a:endParaRPr lang="en-US" sz="1400" b="0" kern="0">
              <a:solidFill>
                <a:schemeClr val="tx2"/>
              </a:solidFill>
            </a:endParaRPr>
          </a:p>
        </p:txBody>
      </p:sp>
      <p:sp>
        <p:nvSpPr>
          <p:cNvPr id="6" name="Content Placeholder 2">
            <a:extLst>
              <a:ext uri="{FF2B5EF4-FFF2-40B4-BE49-F238E27FC236}">
                <a16:creationId xmlns:a16="http://schemas.microsoft.com/office/drawing/2014/main" id="{8CAA3F44-B620-7CE3-91F6-20FE9AFCD03B}"/>
              </a:ext>
            </a:extLst>
          </p:cNvPr>
          <p:cNvSpPr txBox="1">
            <a:spLocks/>
          </p:cNvSpPr>
          <p:nvPr/>
        </p:nvSpPr>
        <p:spPr bwMode="auto">
          <a:xfrm>
            <a:off x="7372575" y="4746625"/>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Jennifer Edgar</a:t>
            </a:r>
          </a:p>
        </p:txBody>
      </p:sp>
      <p:pic>
        <p:nvPicPr>
          <p:cNvPr id="5" name="Picture 4" descr="A screenshot of a computer program&#10;&#10;Description automatically generated">
            <a:extLst>
              <a:ext uri="{FF2B5EF4-FFF2-40B4-BE49-F238E27FC236}">
                <a16:creationId xmlns:a16="http://schemas.microsoft.com/office/drawing/2014/main" id="{B739296A-0AB2-827C-9722-58FBAFB69758}"/>
              </a:ext>
            </a:extLst>
          </p:cNvPr>
          <p:cNvPicPr>
            <a:picLocks noChangeAspect="1"/>
          </p:cNvPicPr>
          <p:nvPr/>
        </p:nvPicPr>
        <p:blipFill>
          <a:blip r:embed="rId3"/>
          <a:srcRect l="-31" t="17983" b="-1996"/>
          <a:stretch/>
        </p:blipFill>
        <p:spPr>
          <a:xfrm>
            <a:off x="5409588" y="3404119"/>
            <a:ext cx="3609180" cy="1220739"/>
          </a:xfrm>
          <a:prstGeom prst="rect">
            <a:avLst/>
          </a:prstGeom>
        </p:spPr>
      </p:pic>
      <p:pic>
        <p:nvPicPr>
          <p:cNvPr id="7" name="Picture 6" descr="A screenshot of a computer program&#10;&#10;Description automatically generated">
            <a:extLst>
              <a:ext uri="{FF2B5EF4-FFF2-40B4-BE49-F238E27FC236}">
                <a16:creationId xmlns:a16="http://schemas.microsoft.com/office/drawing/2014/main" id="{3DB9C67E-CFBD-24BF-4448-3CFA01B1E211}"/>
              </a:ext>
            </a:extLst>
          </p:cNvPr>
          <p:cNvPicPr>
            <a:picLocks noChangeAspect="1"/>
          </p:cNvPicPr>
          <p:nvPr/>
        </p:nvPicPr>
        <p:blipFill>
          <a:blip r:embed="rId4"/>
          <a:srcRect l="-39" t="9833" r="-134" b="159"/>
          <a:stretch/>
        </p:blipFill>
        <p:spPr>
          <a:xfrm>
            <a:off x="6080335" y="821215"/>
            <a:ext cx="3022879" cy="2411174"/>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554F37B-E9D6-E251-994F-D0C5E5C9295F}"/>
              </a:ext>
            </a:extLst>
          </p:cNvPr>
          <p:cNvPicPr>
            <a:picLocks noChangeAspect="1"/>
          </p:cNvPicPr>
          <p:nvPr/>
        </p:nvPicPr>
        <p:blipFill>
          <a:blip r:embed="rId5"/>
          <a:stretch>
            <a:fillRect/>
          </a:stretch>
        </p:blipFill>
        <p:spPr>
          <a:xfrm>
            <a:off x="3544879" y="929291"/>
            <a:ext cx="2451693" cy="2339851"/>
          </a:xfrm>
          <a:prstGeom prst="rect">
            <a:avLst/>
          </a:prstGeom>
        </p:spPr>
      </p:pic>
      <p:pic>
        <p:nvPicPr>
          <p:cNvPr id="10" name="Picture 9" descr="A black text with a star&#10;&#10;Description automatically generated">
            <a:extLst>
              <a:ext uri="{FF2B5EF4-FFF2-40B4-BE49-F238E27FC236}">
                <a16:creationId xmlns:a16="http://schemas.microsoft.com/office/drawing/2014/main" id="{513EEEBD-972C-FB27-6F0F-BD9CFE6FA283}"/>
              </a:ext>
            </a:extLst>
          </p:cNvPr>
          <p:cNvPicPr>
            <a:picLocks noChangeAspect="1"/>
          </p:cNvPicPr>
          <p:nvPr/>
        </p:nvPicPr>
        <p:blipFill>
          <a:blip r:embed="rId6"/>
          <a:stretch>
            <a:fillRect/>
          </a:stretch>
        </p:blipFill>
        <p:spPr>
          <a:xfrm>
            <a:off x="158146" y="1335588"/>
            <a:ext cx="3354050" cy="416087"/>
          </a:xfrm>
          <a:prstGeom prst="rect">
            <a:avLst/>
          </a:prstGeom>
          <a:ln>
            <a:noFill/>
          </a:ln>
        </p:spPr>
      </p:pic>
      <p:sp>
        <p:nvSpPr>
          <p:cNvPr id="12" name="Arrow: Down 11">
            <a:extLst>
              <a:ext uri="{FF2B5EF4-FFF2-40B4-BE49-F238E27FC236}">
                <a16:creationId xmlns:a16="http://schemas.microsoft.com/office/drawing/2014/main" id="{ECC1C75C-D305-4E56-CC07-1F408CA5EDCA}"/>
              </a:ext>
            </a:extLst>
          </p:cNvPr>
          <p:cNvSpPr/>
          <p:nvPr/>
        </p:nvSpPr>
        <p:spPr bwMode="auto">
          <a:xfrm>
            <a:off x="1528397" y="3515981"/>
            <a:ext cx="611111" cy="500597"/>
          </a:xfrm>
          <a:prstGeom prst="downArrow">
            <a:avLst/>
          </a:prstGeom>
          <a:solidFill>
            <a:srgbClr val="003D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5" name="Picture 14" descr="A blue and yellow flag&#10;&#10;Description automatically generated">
            <a:extLst>
              <a:ext uri="{FF2B5EF4-FFF2-40B4-BE49-F238E27FC236}">
                <a16:creationId xmlns:a16="http://schemas.microsoft.com/office/drawing/2014/main" id="{E8C24455-D7E3-7573-C94B-EB1A0966BB01}"/>
              </a:ext>
            </a:extLst>
          </p:cNvPr>
          <p:cNvPicPr>
            <a:picLocks noChangeAspect="1"/>
          </p:cNvPicPr>
          <p:nvPr/>
        </p:nvPicPr>
        <p:blipFill>
          <a:blip r:embed="rId7"/>
          <a:stretch>
            <a:fillRect/>
          </a:stretch>
        </p:blipFill>
        <p:spPr>
          <a:xfrm>
            <a:off x="448449" y="4092808"/>
            <a:ext cx="2779738" cy="495299"/>
          </a:xfrm>
          <a:prstGeom prst="rect">
            <a:avLst/>
          </a:prstGeom>
        </p:spPr>
      </p:pic>
      <p:sp>
        <p:nvSpPr>
          <p:cNvPr id="9" name="TextBox 8">
            <a:extLst>
              <a:ext uri="{FF2B5EF4-FFF2-40B4-BE49-F238E27FC236}">
                <a16:creationId xmlns:a16="http://schemas.microsoft.com/office/drawing/2014/main" id="{E78A4468-9BE1-66B4-94DC-8161C10D913C}"/>
              </a:ext>
            </a:extLst>
          </p:cNvPr>
          <p:cNvSpPr txBox="1"/>
          <p:nvPr/>
        </p:nvSpPr>
        <p:spPr>
          <a:xfrm>
            <a:off x="3548269" y="3205370"/>
            <a:ext cx="244999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i="1">
                <a:solidFill>
                  <a:srgbClr val="1F497D"/>
                </a:solidFill>
                <a:latin typeface="Calibri"/>
                <a:cs typeface="Calibri"/>
              </a:rPr>
              <a:t>Figure 5: Output Results Comparing 3 Turbines.</a:t>
            </a:r>
            <a:endParaRPr lang="en-US"/>
          </a:p>
        </p:txBody>
      </p:sp>
      <p:sp>
        <p:nvSpPr>
          <p:cNvPr id="13" name="TextBox 12">
            <a:extLst>
              <a:ext uri="{FF2B5EF4-FFF2-40B4-BE49-F238E27FC236}">
                <a16:creationId xmlns:a16="http://schemas.microsoft.com/office/drawing/2014/main" id="{49B1558D-D5A2-20C5-31A1-62CC76F5A748}"/>
              </a:ext>
            </a:extLst>
          </p:cNvPr>
          <p:cNvSpPr txBox="1"/>
          <p:nvPr/>
        </p:nvSpPr>
        <p:spPr>
          <a:xfrm>
            <a:off x="5928691" y="3205370"/>
            <a:ext cx="33296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i="1">
                <a:solidFill>
                  <a:srgbClr val="1F497D"/>
                </a:solidFill>
                <a:latin typeface="Calibri"/>
                <a:cs typeface="Calibri"/>
              </a:rPr>
              <a:t>Figure 4: MATLAB Code for Output Power of 3 Different Turbines.</a:t>
            </a:r>
            <a:endParaRPr lang="en-US"/>
          </a:p>
          <a:p>
            <a:pPr algn="ctr"/>
            <a:endParaRPr lang="en-US" sz="900" i="1">
              <a:solidFill>
                <a:srgbClr val="1F497D"/>
              </a:solidFill>
              <a:latin typeface="Calibri"/>
              <a:cs typeface="Calibri"/>
            </a:endParaRPr>
          </a:p>
        </p:txBody>
      </p:sp>
      <p:sp>
        <p:nvSpPr>
          <p:cNvPr id="18" name="TextBox 17">
            <a:extLst>
              <a:ext uri="{FF2B5EF4-FFF2-40B4-BE49-F238E27FC236}">
                <a16:creationId xmlns:a16="http://schemas.microsoft.com/office/drawing/2014/main" id="{E17AAB28-4FA8-49AC-0022-232E92B40571}"/>
              </a:ext>
            </a:extLst>
          </p:cNvPr>
          <p:cNvSpPr txBox="1"/>
          <p:nvPr/>
        </p:nvSpPr>
        <p:spPr>
          <a:xfrm>
            <a:off x="5988325" y="4576970"/>
            <a:ext cx="2449995"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i="1">
                <a:solidFill>
                  <a:srgbClr val="1F497D"/>
                </a:solidFill>
                <a:latin typeface="Calibri"/>
                <a:cs typeface="Calibri"/>
              </a:rPr>
              <a:t>Figure 3: </a:t>
            </a:r>
            <a:r>
              <a:rPr lang="en-US" sz="900" i="1">
                <a:solidFill>
                  <a:srgbClr val="003D7C"/>
                </a:solidFill>
                <a:latin typeface="Calibri"/>
                <a:cs typeface="Calibri"/>
              </a:rPr>
              <a:t>MATLAB Function for Euler's Equation.</a:t>
            </a:r>
            <a:endParaRPr lang="en-US" sz="900" i="1">
              <a:solidFill>
                <a:srgbClr val="003D7C"/>
              </a:solidFill>
              <a:latin typeface="Calibri"/>
              <a:cs typeface="Arial" charset="0"/>
            </a:endParaRPr>
          </a:p>
          <a:p>
            <a:pPr algn="ctr"/>
            <a:endParaRPr lang="en-US">
              <a:cs typeface="Arial" charset="0"/>
            </a:endParaRPr>
          </a:p>
        </p:txBody>
      </p:sp>
      <p:sp>
        <p:nvSpPr>
          <p:cNvPr id="19" name="TextBox 18">
            <a:extLst>
              <a:ext uri="{FF2B5EF4-FFF2-40B4-BE49-F238E27FC236}">
                <a16:creationId xmlns:a16="http://schemas.microsoft.com/office/drawing/2014/main" id="{9A8BC87A-F99C-1FDF-7B57-E8C544B98016}"/>
              </a:ext>
            </a:extLst>
          </p:cNvPr>
          <p:cNvSpPr txBox="1"/>
          <p:nvPr/>
        </p:nvSpPr>
        <p:spPr>
          <a:xfrm>
            <a:off x="159026" y="1287116"/>
            <a:ext cx="33793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i="1">
                <a:solidFill>
                  <a:srgbClr val="003D7C"/>
                </a:solidFill>
                <a:latin typeface="Calibri"/>
                <a:cs typeface="Arial"/>
              </a:rPr>
              <a:t>[1]</a:t>
            </a:r>
            <a:endParaRPr lang="en-US" i="1">
              <a:solidFill>
                <a:srgbClr val="000000"/>
              </a:solidFill>
              <a:latin typeface="Calibri"/>
              <a:cs typeface="Calibri"/>
            </a:endParaRPr>
          </a:p>
        </p:txBody>
      </p:sp>
      <p:pic>
        <p:nvPicPr>
          <p:cNvPr id="14" name="Picture 13" descr="A yellow and blue rectangular box with black text&#10;&#10;Description automatically generated">
            <a:extLst>
              <a:ext uri="{FF2B5EF4-FFF2-40B4-BE49-F238E27FC236}">
                <a16:creationId xmlns:a16="http://schemas.microsoft.com/office/drawing/2014/main" id="{47741C3A-94EF-4A88-4F97-2C848EE58B33}"/>
              </a:ext>
            </a:extLst>
          </p:cNvPr>
          <p:cNvPicPr>
            <a:picLocks noChangeAspect="1"/>
          </p:cNvPicPr>
          <p:nvPr/>
        </p:nvPicPr>
        <p:blipFill>
          <a:blip r:embed="rId8"/>
          <a:stretch>
            <a:fillRect/>
          </a:stretch>
        </p:blipFill>
        <p:spPr>
          <a:xfrm>
            <a:off x="457200" y="1784096"/>
            <a:ext cx="2770632" cy="1575308"/>
          </a:xfrm>
          <a:prstGeom prst="rect">
            <a:avLst/>
          </a:prstGeom>
        </p:spPr>
      </p:pic>
    </p:spTree>
    <p:extLst>
      <p:ext uri="{BB962C8B-B14F-4D97-AF65-F5344CB8AC3E}">
        <p14:creationId xmlns:p14="http://schemas.microsoft.com/office/powerpoint/2010/main" val="971657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BAE87-F590-43CD-8B99-74AFE98DC3D3}"/>
              </a:ext>
            </a:extLst>
          </p:cNvPr>
          <p:cNvSpPr>
            <a:spLocks noGrp="1"/>
          </p:cNvSpPr>
          <p:nvPr>
            <p:ph type="title"/>
          </p:nvPr>
        </p:nvSpPr>
        <p:spPr/>
        <p:txBody>
          <a:bodyPr/>
          <a:lstStyle/>
          <a:p>
            <a:r>
              <a:rPr lang="en-US" sz="2800"/>
              <a:t>Engineering Model – ArcGIS Pro</a:t>
            </a:r>
          </a:p>
        </p:txBody>
      </p:sp>
      <p:sp>
        <p:nvSpPr>
          <p:cNvPr id="4" name="Content Placeholder 2">
            <a:extLst>
              <a:ext uri="{FF2B5EF4-FFF2-40B4-BE49-F238E27FC236}">
                <a16:creationId xmlns:a16="http://schemas.microsoft.com/office/drawing/2014/main" id="{A2439AC8-CD2E-43E4-989D-2DFBDE5DEA0B}"/>
              </a:ext>
            </a:extLst>
          </p:cNvPr>
          <p:cNvSpPr txBox="1">
            <a:spLocks/>
          </p:cNvSpPr>
          <p:nvPr/>
        </p:nvSpPr>
        <p:spPr bwMode="auto">
          <a:xfrm>
            <a:off x="6770595" y="4751021"/>
            <a:ext cx="1991176" cy="4012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Ben </a:t>
            </a:r>
            <a:r>
              <a:rPr lang="en-US" sz="1400" kern="0" err="1">
                <a:solidFill>
                  <a:schemeClr val="tx2"/>
                </a:solidFill>
              </a:rPr>
              <a:t>Tushingham</a:t>
            </a:r>
            <a:endParaRPr lang="en-US" err="1">
              <a:solidFill>
                <a:schemeClr val="tx2"/>
              </a:solidFill>
            </a:endParaRPr>
          </a:p>
        </p:txBody>
      </p:sp>
      <p:sp>
        <p:nvSpPr>
          <p:cNvPr id="3" name="Content Placeholder 2">
            <a:extLst>
              <a:ext uri="{FF2B5EF4-FFF2-40B4-BE49-F238E27FC236}">
                <a16:creationId xmlns:a16="http://schemas.microsoft.com/office/drawing/2014/main" id="{A4F72580-23F1-FB33-9E03-8432138455E4}"/>
              </a:ext>
            </a:extLst>
          </p:cNvPr>
          <p:cNvSpPr txBox="1">
            <a:spLocks/>
          </p:cNvSpPr>
          <p:nvPr/>
        </p:nvSpPr>
        <p:spPr bwMode="auto">
          <a:xfrm>
            <a:off x="382229" y="4758169"/>
            <a:ext cx="1648276" cy="39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None/>
            </a:pPr>
            <a:r>
              <a:rPr lang="en-US" sz="1400">
                <a:solidFill>
                  <a:srgbClr val="000000"/>
                </a:solidFill>
              </a:rPr>
              <a:t>F24toSP25_08</a:t>
            </a:r>
            <a:endParaRPr lang="en-US"/>
          </a:p>
        </p:txBody>
      </p:sp>
      <p:pic>
        <p:nvPicPr>
          <p:cNvPr id="5" name="Picture 4" descr="A map of the united states&#10;&#10;Description automatically generated">
            <a:extLst>
              <a:ext uri="{FF2B5EF4-FFF2-40B4-BE49-F238E27FC236}">
                <a16:creationId xmlns:a16="http://schemas.microsoft.com/office/drawing/2014/main" id="{1AEB6823-F791-6C92-F850-022DE15C81EE}"/>
              </a:ext>
            </a:extLst>
          </p:cNvPr>
          <p:cNvPicPr>
            <a:picLocks noChangeAspect="1"/>
          </p:cNvPicPr>
          <p:nvPr/>
        </p:nvPicPr>
        <p:blipFill>
          <a:blip r:embed="rId2"/>
          <a:stretch>
            <a:fillRect/>
          </a:stretch>
        </p:blipFill>
        <p:spPr>
          <a:xfrm>
            <a:off x="1848695" y="853808"/>
            <a:ext cx="4916422" cy="3449657"/>
          </a:xfrm>
          <a:prstGeom prst="rect">
            <a:avLst/>
          </a:prstGeom>
        </p:spPr>
      </p:pic>
      <p:sp>
        <p:nvSpPr>
          <p:cNvPr id="7" name="TextBox 6">
            <a:extLst>
              <a:ext uri="{FF2B5EF4-FFF2-40B4-BE49-F238E27FC236}">
                <a16:creationId xmlns:a16="http://schemas.microsoft.com/office/drawing/2014/main" id="{34E4B4F9-6ECC-3806-97C4-9424F978D0F9}"/>
              </a:ext>
            </a:extLst>
          </p:cNvPr>
          <p:cNvSpPr txBox="1"/>
          <p:nvPr/>
        </p:nvSpPr>
        <p:spPr>
          <a:xfrm>
            <a:off x="2612033" y="4301289"/>
            <a:ext cx="392127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Calibri"/>
                <a:cs typeface="Arial"/>
              </a:rPr>
              <a:t>Figure 6: Possible Closed Loop Pumped Storage Hydro Systems from NREL [4]</a:t>
            </a:r>
            <a:endParaRPr lang="en-US" sz="900">
              <a:latin typeface="Calibri"/>
            </a:endParaRPr>
          </a:p>
        </p:txBody>
      </p:sp>
    </p:spTree>
    <p:extLst>
      <p:ext uri="{BB962C8B-B14F-4D97-AF65-F5344CB8AC3E}">
        <p14:creationId xmlns:p14="http://schemas.microsoft.com/office/powerpoint/2010/main" val="1334128684"/>
      </p:ext>
    </p:extLst>
  </p:cSld>
  <p:clrMapOvr>
    <a:masterClrMapping/>
  </p:clrMapOvr>
  <mc:AlternateContent xmlns:mc="http://schemas.openxmlformats.org/markup-compatibility/2006" xmlns:p14="http://schemas.microsoft.com/office/powerpoint/2010/main">
    <mc:Choice Requires="p14">
      <p:transition spd="slow" p14:dur="2000" advTm="102678"/>
    </mc:Choice>
    <mc:Fallback xmlns="">
      <p:transition spd="slow" advTm="102678"/>
    </mc:Fallback>
  </mc:AlternateContent>
</p:sld>
</file>

<file path=ppt/theme/theme1.xml><?xml version="1.0" encoding="utf-8"?>
<a:theme xmlns:a="http://schemas.openxmlformats.org/drawingml/2006/main" name="Dark-Blue-Vertical-PPT-Template">
  <a:themeElements>
    <a:clrScheme name="NAU Branding">
      <a:dk1>
        <a:sysClr val="windowText" lastClr="000000"/>
      </a:dk1>
      <a:lt1>
        <a:srgbClr val="FFFFFF"/>
      </a:lt1>
      <a:dk2>
        <a:srgbClr val="003466"/>
      </a:dk2>
      <a:lt2>
        <a:srgbClr val="C3B8B2"/>
      </a:lt2>
      <a:accent1>
        <a:srgbClr val="009DDC"/>
      </a:accent1>
      <a:accent2>
        <a:srgbClr val="F47722"/>
      </a:accent2>
      <a:accent3>
        <a:srgbClr val="B1541D"/>
      </a:accent3>
      <a:accent4>
        <a:srgbClr val="FFD200"/>
      </a:accent4>
      <a:accent5>
        <a:srgbClr val="0066B2"/>
      </a:accent5>
      <a:accent6>
        <a:srgbClr val="00853F"/>
      </a:accent6>
      <a:hlink>
        <a:srgbClr val="0066B2"/>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U PowerPoint Template 2" id="{559318E0-24D1-4856-B2F5-695A8AE094FD}" vid="{D7A90AF3-E29D-4C9A-B7B1-B93E5E2D4C4E}"/>
    </a:ext>
  </a:extLst>
</a:theme>
</file>

<file path=ppt/theme/theme2.xml><?xml version="1.0" encoding="utf-8"?>
<a:theme xmlns:a="http://schemas.openxmlformats.org/drawingml/2006/main" name="1_Dark-Blue-Vertical-PPT-Template">
  <a:themeElements>
    <a:clrScheme name="NAU Branding">
      <a:dk1>
        <a:sysClr val="windowText" lastClr="000000"/>
      </a:dk1>
      <a:lt1>
        <a:srgbClr val="FFFFFF"/>
      </a:lt1>
      <a:dk2>
        <a:srgbClr val="003466"/>
      </a:dk2>
      <a:lt2>
        <a:srgbClr val="C3B8B2"/>
      </a:lt2>
      <a:accent1>
        <a:srgbClr val="009DDC"/>
      </a:accent1>
      <a:accent2>
        <a:srgbClr val="F47722"/>
      </a:accent2>
      <a:accent3>
        <a:srgbClr val="B1541D"/>
      </a:accent3>
      <a:accent4>
        <a:srgbClr val="FFD200"/>
      </a:accent4>
      <a:accent5>
        <a:srgbClr val="0066B2"/>
      </a:accent5>
      <a:accent6>
        <a:srgbClr val="00853F"/>
      </a:accent6>
      <a:hlink>
        <a:srgbClr val="0066B2"/>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U PowerPoint Template 2" id="{559318E0-24D1-4856-B2F5-695A8AE094FD}" vid="{0B8F0BA6-FBEE-41D3-9090-A33B5E83240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BD2AD1C48D34B82C3A70F742EC048" ma:contentTypeVersion="11" ma:contentTypeDescription="Create a new document." ma:contentTypeScope="" ma:versionID="5fbf2adf5df1c4189ee0854d927ba880">
  <xsd:schema xmlns:xsd="http://www.w3.org/2001/XMLSchema" xmlns:xs="http://www.w3.org/2001/XMLSchema" xmlns:p="http://schemas.microsoft.com/office/2006/metadata/properties" xmlns:ns2="5a67763d-5cab-485d-a9ad-9fc9652770bf" xmlns:ns3="52ee2c55-fe4d-4fbc-b03a-21e1d5342ee0" targetNamespace="http://schemas.microsoft.com/office/2006/metadata/properties" ma:root="true" ma:fieldsID="71e09cece0b8bb79ebc92f0a6e3493fc" ns2:_="" ns3:_="">
    <xsd:import namespace="5a67763d-5cab-485d-a9ad-9fc9652770bf"/>
    <xsd:import namespace="52ee2c55-fe4d-4fbc-b03a-21e1d5342e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7763d-5cab-485d-a9ad-9fc9652770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ee2c55-fe4d-4fbc-b03a-21e1d5342e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b41a12-68ba-4e30-87b2-0227fc079517}" ma:internalName="TaxCatchAll" ma:showField="CatchAllData" ma:web="52ee2c55-fe4d-4fbc-b03a-21e1d5342e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a67763d-5cab-485d-a9ad-9fc9652770bf">
      <Terms xmlns="http://schemas.microsoft.com/office/infopath/2007/PartnerControls"/>
    </lcf76f155ced4ddcb4097134ff3c332f>
    <TaxCatchAll xmlns="52ee2c55-fe4d-4fbc-b03a-21e1d5342e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EAE831-9D37-4439-B95A-3C2661F4D242}">
  <ds:schemaRefs>
    <ds:schemaRef ds:uri="52ee2c55-fe4d-4fbc-b03a-21e1d5342ee0"/>
    <ds:schemaRef ds:uri="5a67763d-5cab-485d-a9ad-9fc9652770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3402D3-D1AD-4951-B3BF-195458B6E8A3}">
  <ds:schemaRefs>
    <ds:schemaRef ds:uri="52ee2c55-fe4d-4fbc-b03a-21e1d5342ee0"/>
    <ds:schemaRef ds:uri="582fa5d2-bece-4aea-9f77-927244515e54"/>
    <ds:schemaRef ds:uri="5a67763d-5cab-485d-a9ad-9fc9652770bf"/>
    <ds:schemaRef ds:uri="fd639afb-ed64-4ff5-bb39-999a75fc06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C59A09-D696-4247-AC76-B6B4F0B297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NAU PowerPoint Template 2</Template>
  <Application>Microsoft Office PowerPoint</Application>
  <PresentationFormat>On-screen Show (16:9)</PresentationFormat>
  <Slides>19</Slides>
  <Notes>11</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Dark-Blue-Vertical-PPT-Template</vt:lpstr>
      <vt:lpstr>1_Dark-Blue-Vertical-PPT-Template</vt:lpstr>
      <vt:lpstr>Presentation 2 – Hydropower Collegiate Competition</vt:lpstr>
      <vt:lpstr>Project Description</vt:lpstr>
      <vt:lpstr>Black Box Model</vt:lpstr>
      <vt:lpstr>Functional Model</vt:lpstr>
      <vt:lpstr>Concept Generation – Morphological Matrix</vt:lpstr>
      <vt:lpstr>Concept Generation – Pugh Chart</vt:lpstr>
      <vt:lpstr>Concept Generation Continued</vt:lpstr>
      <vt:lpstr>Concept Evaluation – Turbine </vt:lpstr>
      <vt:lpstr>Engineering Model – ArcGIS Pro</vt:lpstr>
      <vt:lpstr>ArcGIS Pro – Continued</vt:lpstr>
      <vt:lpstr>Calculations – Potential Energy Generation</vt:lpstr>
      <vt:lpstr>Cad Model – Francis Turbine Rough Draft</vt:lpstr>
      <vt:lpstr>Cad Model – Closed Loop Theoretical Site</vt:lpstr>
      <vt:lpstr>Bill Of Materials</vt:lpstr>
      <vt:lpstr>PROJECT BUDGET</vt:lpstr>
      <vt:lpstr>SCHEDULE</vt:lpstr>
      <vt:lpstr>PowerPoint Presentation</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Hydropower Collegiate Competition (HCC)</dc:title>
  <dc:creator>Evan Higgins</dc:creator>
  <cp:revision>31</cp:revision>
  <cp:lastPrinted>2016-09-19T18:18:34Z</cp:lastPrinted>
  <dcterms:created xsi:type="dcterms:W3CDTF">2023-09-19T01:43:23Z</dcterms:created>
  <dcterms:modified xsi:type="dcterms:W3CDTF">2024-10-21T02:07:01Z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0x010100892BD2AD1C48D34B82C3A70F742EC048</vt:lpwstr>
  </property>
</Properties>
</file>